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Fredoka" panose="02000000000000000000"/>
      <p:regular r:id="rId13"/>
    </p:embeddedFont>
    <p:embeddedFont>
      <p:font typeface="Poppins" panose="00000500000000000000"/>
      <p:regular r:id="rId14"/>
    </p:embeddedFont>
    <p:embeddedFont>
      <p:font typeface="Poppins Bold" panose="00000800000000000000"/>
      <p:bold r:id="rId15"/>
    </p:embeddedFont>
    <p:embeddedFont>
      <p:font typeface="Canva Sans" panose="020B0503030501040103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0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5.png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7.svg"/><Relationship Id="rId37" Type="http://schemas.openxmlformats.org/officeDocument/2006/relationships/image" Target="../media/image21.png"/><Relationship Id="rId36" Type="http://schemas.openxmlformats.org/officeDocument/2006/relationships/image" Target="../media/image16.svg"/><Relationship Id="rId35" Type="http://schemas.openxmlformats.org/officeDocument/2006/relationships/image" Target="../media/image20.png"/><Relationship Id="rId34" Type="http://schemas.openxmlformats.org/officeDocument/2006/relationships/image" Target="../media/image15.svg"/><Relationship Id="rId33" Type="http://schemas.openxmlformats.org/officeDocument/2006/relationships/image" Target="../media/image19.png"/><Relationship Id="rId32" Type="http://schemas.openxmlformats.org/officeDocument/2006/relationships/image" Target="../media/image14.svg"/><Relationship Id="rId31" Type="http://schemas.openxmlformats.org/officeDocument/2006/relationships/image" Target="../media/image18.png"/><Relationship Id="rId30" Type="http://schemas.openxmlformats.org/officeDocument/2006/relationships/image" Target="../media/image13.svg"/><Relationship Id="rId3" Type="http://schemas.openxmlformats.org/officeDocument/2006/relationships/image" Target="../media/image1.svg"/><Relationship Id="rId29" Type="http://schemas.openxmlformats.org/officeDocument/2006/relationships/image" Target="../media/image17.png"/><Relationship Id="rId28" Type="http://schemas.openxmlformats.org/officeDocument/2006/relationships/image" Target="../media/image12.svg"/><Relationship Id="rId27" Type="http://schemas.openxmlformats.org/officeDocument/2006/relationships/image" Target="../media/image16.png"/><Relationship Id="rId26" Type="http://schemas.openxmlformats.org/officeDocument/2006/relationships/image" Target="../media/image11.svg"/><Relationship Id="rId25" Type="http://schemas.openxmlformats.org/officeDocument/2006/relationships/image" Target="../media/image15.png"/><Relationship Id="rId24" Type="http://schemas.openxmlformats.org/officeDocument/2006/relationships/image" Target="../media/image10.svg"/><Relationship Id="rId23" Type="http://schemas.openxmlformats.org/officeDocument/2006/relationships/image" Target="../media/image14.png"/><Relationship Id="rId22" Type="http://schemas.openxmlformats.org/officeDocument/2006/relationships/image" Target="../media/image9.svg"/><Relationship Id="rId21" Type="http://schemas.openxmlformats.org/officeDocument/2006/relationships/image" Target="../media/image13.png"/><Relationship Id="rId20" Type="http://schemas.openxmlformats.org/officeDocument/2006/relationships/image" Target="../media/image8.svg"/><Relationship Id="rId2" Type="http://schemas.openxmlformats.org/officeDocument/2006/relationships/image" Target="../media/image2.png"/><Relationship Id="rId19" Type="http://schemas.openxmlformats.org/officeDocument/2006/relationships/image" Target="../media/image12.png"/><Relationship Id="rId18" Type="http://schemas.openxmlformats.org/officeDocument/2006/relationships/image" Target="../media/image11.png"/><Relationship Id="rId17" Type="http://schemas.openxmlformats.org/officeDocument/2006/relationships/image" Target="../media/image7.svg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image" Target="../media/image6.svg"/><Relationship Id="rId12" Type="http://schemas.openxmlformats.org/officeDocument/2006/relationships/image" Target="../media/image7.png"/><Relationship Id="rId11" Type="http://schemas.openxmlformats.org/officeDocument/2006/relationships/image" Target="../media/image5.svg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5.png"/><Relationship Id="rId7" Type="http://schemas.openxmlformats.org/officeDocument/2006/relationships/image" Target="../media/image20.svg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23.png"/><Relationship Id="rId3" Type="http://schemas.openxmlformats.org/officeDocument/2006/relationships/image" Target="../media/image18.svg"/><Relationship Id="rId2" Type="http://schemas.openxmlformats.org/officeDocument/2006/relationships/image" Target="../media/image22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8.png"/><Relationship Id="rId14" Type="http://schemas.openxmlformats.org/officeDocument/2006/relationships/image" Target="../media/image7.svg"/><Relationship Id="rId13" Type="http://schemas.openxmlformats.org/officeDocument/2006/relationships/image" Target="../media/image10.png"/><Relationship Id="rId12" Type="http://schemas.openxmlformats.org/officeDocument/2006/relationships/image" Target="../media/image22.sv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6.png"/><Relationship Id="rId7" Type="http://schemas.openxmlformats.org/officeDocument/2006/relationships/image" Target="../media/image20.svg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23.png"/><Relationship Id="rId3" Type="http://schemas.openxmlformats.org/officeDocument/2006/relationships/image" Target="../media/image18.svg"/><Relationship Id="rId2" Type="http://schemas.openxmlformats.org/officeDocument/2006/relationships/image" Target="../media/image22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4.svg"/><Relationship Id="rId16" Type="http://schemas.openxmlformats.org/officeDocument/2006/relationships/image" Target="../media/image30.png"/><Relationship Id="rId15" Type="http://schemas.openxmlformats.org/officeDocument/2006/relationships/image" Target="../media/image23.svg"/><Relationship Id="rId14" Type="http://schemas.openxmlformats.org/officeDocument/2006/relationships/image" Target="../media/image29.png"/><Relationship Id="rId13" Type="http://schemas.openxmlformats.org/officeDocument/2006/relationships/image" Target="../media/image7.svg"/><Relationship Id="rId12" Type="http://schemas.openxmlformats.org/officeDocument/2006/relationships/image" Target="../media/image10.png"/><Relationship Id="rId11" Type="http://schemas.openxmlformats.org/officeDocument/2006/relationships/image" Target="../media/image6.svg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6.png"/><Relationship Id="rId7" Type="http://schemas.openxmlformats.org/officeDocument/2006/relationships/image" Target="../media/image20.svg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23.png"/><Relationship Id="rId3" Type="http://schemas.openxmlformats.org/officeDocument/2006/relationships/image" Target="../media/image18.svg"/><Relationship Id="rId2" Type="http://schemas.openxmlformats.org/officeDocument/2006/relationships/image" Target="../media/image22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.svg"/><Relationship Id="rId17" Type="http://schemas.openxmlformats.org/officeDocument/2006/relationships/image" Target="../media/image10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21.svg"/><Relationship Id="rId12" Type="http://schemas.openxmlformats.org/officeDocument/2006/relationships/image" Target="../media/image25.png"/><Relationship Id="rId11" Type="http://schemas.openxmlformats.org/officeDocument/2006/relationships/image" Target="../media/image6.svg"/><Relationship Id="rId10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35.png"/><Relationship Id="rId7" Type="http://schemas.openxmlformats.org/officeDocument/2006/relationships/image" Target="../media/image25.svg"/><Relationship Id="rId6" Type="http://schemas.openxmlformats.org/officeDocument/2006/relationships/image" Target="../media/image34.png"/><Relationship Id="rId5" Type="http://schemas.openxmlformats.org/officeDocument/2006/relationships/image" Target="../media/image20.svg"/><Relationship Id="rId4" Type="http://schemas.openxmlformats.org/officeDocument/2006/relationships/image" Target="../media/image24.png"/><Relationship Id="rId3" Type="http://schemas.openxmlformats.org/officeDocument/2006/relationships/image" Target="../media/image19.svg"/><Relationship Id="rId2" Type="http://schemas.openxmlformats.org/officeDocument/2006/relationships/image" Target="../media/image2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7.svg"/><Relationship Id="rId10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37.png"/><Relationship Id="rId7" Type="http://schemas.openxmlformats.org/officeDocument/2006/relationships/image" Target="../media/image25.svg"/><Relationship Id="rId6" Type="http://schemas.openxmlformats.org/officeDocument/2006/relationships/image" Target="../media/image34.png"/><Relationship Id="rId5" Type="http://schemas.openxmlformats.org/officeDocument/2006/relationships/image" Target="../media/image20.svg"/><Relationship Id="rId4" Type="http://schemas.openxmlformats.org/officeDocument/2006/relationships/image" Target="../media/image24.png"/><Relationship Id="rId3" Type="http://schemas.openxmlformats.org/officeDocument/2006/relationships/image" Target="../media/image19.sv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33.svg"/><Relationship Id="rId22" Type="http://schemas.openxmlformats.org/officeDocument/2006/relationships/image" Target="../media/image42.png"/><Relationship Id="rId21" Type="http://schemas.openxmlformats.org/officeDocument/2006/relationships/image" Target="../media/image27.svg"/><Relationship Id="rId20" Type="http://schemas.openxmlformats.org/officeDocument/2006/relationships/image" Target="../media/image36.png"/><Relationship Id="rId2" Type="http://schemas.openxmlformats.org/officeDocument/2006/relationships/image" Target="../media/image23.png"/><Relationship Id="rId19" Type="http://schemas.openxmlformats.org/officeDocument/2006/relationships/image" Target="../media/image32.svg"/><Relationship Id="rId18" Type="http://schemas.openxmlformats.org/officeDocument/2006/relationships/image" Target="../media/image41.png"/><Relationship Id="rId17" Type="http://schemas.openxmlformats.org/officeDocument/2006/relationships/image" Target="../media/image31.svg"/><Relationship Id="rId16" Type="http://schemas.openxmlformats.org/officeDocument/2006/relationships/image" Target="../media/image40.png"/><Relationship Id="rId15" Type="http://schemas.openxmlformats.org/officeDocument/2006/relationships/image" Target="../media/image30.svg"/><Relationship Id="rId14" Type="http://schemas.openxmlformats.org/officeDocument/2006/relationships/image" Target="../media/image39.png"/><Relationship Id="rId13" Type="http://schemas.openxmlformats.org/officeDocument/2006/relationships/image" Target="../media/image26.svg"/><Relationship Id="rId12" Type="http://schemas.openxmlformats.org/officeDocument/2006/relationships/image" Target="../media/image35.png"/><Relationship Id="rId11" Type="http://schemas.openxmlformats.org/officeDocument/2006/relationships/image" Target="../media/image29.svg"/><Relationship Id="rId10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5.png"/><Relationship Id="rId7" Type="http://schemas.openxmlformats.org/officeDocument/2006/relationships/image" Target="../media/image3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3.pn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34.svg"/><Relationship Id="rId37" Type="http://schemas.openxmlformats.org/officeDocument/2006/relationships/image" Target="../media/image43.png"/><Relationship Id="rId36" Type="http://schemas.openxmlformats.org/officeDocument/2006/relationships/image" Target="../media/image16.svg"/><Relationship Id="rId35" Type="http://schemas.openxmlformats.org/officeDocument/2006/relationships/image" Target="../media/image20.png"/><Relationship Id="rId34" Type="http://schemas.openxmlformats.org/officeDocument/2006/relationships/image" Target="../media/image15.svg"/><Relationship Id="rId33" Type="http://schemas.openxmlformats.org/officeDocument/2006/relationships/image" Target="../media/image19.png"/><Relationship Id="rId32" Type="http://schemas.openxmlformats.org/officeDocument/2006/relationships/image" Target="../media/image14.svg"/><Relationship Id="rId31" Type="http://schemas.openxmlformats.org/officeDocument/2006/relationships/image" Target="../media/image18.png"/><Relationship Id="rId30" Type="http://schemas.openxmlformats.org/officeDocument/2006/relationships/image" Target="../media/image13.svg"/><Relationship Id="rId3" Type="http://schemas.openxmlformats.org/officeDocument/2006/relationships/image" Target="../media/image1.svg"/><Relationship Id="rId29" Type="http://schemas.openxmlformats.org/officeDocument/2006/relationships/image" Target="../media/image17.png"/><Relationship Id="rId28" Type="http://schemas.openxmlformats.org/officeDocument/2006/relationships/image" Target="../media/image12.svg"/><Relationship Id="rId27" Type="http://schemas.openxmlformats.org/officeDocument/2006/relationships/image" Target="../media/image16.png"/><Relationship Id="rId26" Type="http://schemas.openxmlformats.org/officeDocument/2006/relationships/image" Target="../media/image11.svg"/><Relationship Id="rId25" Type="http://schemas.openxmlformats.org/officeDocument/2006/relationships/image" Target="../media/image15.png"/><Relationship Id="rId24" Type="http://schemas.openxmlformats.org/officeDocument/2006/relationships/image" Target="../media/image10.svg"/><Relationship Id="rId23" Type="http://schemas.openxmlformats.org/officeDocument/2006/relationships/image" Target="../media/image14.png"/><Relationship Id="rId22" Type="http://schemas.openxmlformats.org/officeDocument/2006/relationships/image" Target="../media/image9.svg"/><Relationship Id="rId21" Type="http://schemas.openxmlformats.org/officeDocument/2006/relationships/image" Target="../media/image13.png"/><Relationship Id="rId20" Type="http://schemas.openxmlformats.org/officeDocument/2006/relationships/image" Target="../media/image8.svg"/><Relationship Id="rId2" Type="http://schemas.openxmlformats.org/officeDocument/2006/relationships/image" Target="../media/image2.png"/><Relationship Id="rId19" Type="http://schemas.openxmlformats.org/officeDocument/2006/relationships/image" Target="../media/image12.png"/><Relationship Id="rId18" Type="http://schemas.openxmlformats.org/officeDocument/2006/relationships/image" Target="../media/image11.png"/><Relationship Id="rId17" Type="http://schemas.openxmlformats.org/officeDocument/2006/relationships/image" Target="../media/image7.svg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image" Target="../media/image6.svg"/><Relationship Id="rId12" Type="http://schemas.openxmlformats.org/officeDocument/2006/relationships/image" Target="../media/image7.png"/><Relationship Id="rId11" Type="http://schemas.openxmlformats.org/officeDocument/2006/relationships/image" Target="../media/image5.svg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911" y="-202590"/>
            <a:ext cx="21356562" cy="11208491"/>
          </a:xfrm>
          <a:custGeom>
            <a:avLst/>
            <a:gdLst/>
            <a:ahLst/>
            <a:cxnLst/>
            <a:rect l="l" t="t" r="r" b="b"/>
            <a:pathLst>
              <a:path w="21356562" h="11208491">
                <a:moveTo>
                  <a:pt x="0" y="0"/>
                </a:moveTo>
                <a:lnTo>
                  <a:pt x="21356561" y="0"/>
                </a:lnTo>
                <a:lnTo>
                  <a:pt x="21356561" y="11208490"/>
                </a:lnTo>
                <a:lnTo>
                  <a:pt x="0" y="112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524" b="-352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249885"/>
            <a:ext cx="18580472" cy="0"/>
          </a:xfrm>
          <a:prstGeom prst="line">
            <a:avLst/>
          </a:prstGeom>
          <a:ln w="38100" cap="flat">
            <a:solidFill>
              <a:srgbClr val="0060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3826849">
            <a:off x="-1444625" y="7841615"/>
            <a:ext cx="4844415" cy="1092200"/>
          </a:xfrm>
          <a:custGeom>
            <a:avLst/>
            <a:gdLst/>
            <a:ahLst/>
            <a:cxnLst/>
            <a:rect l="l" t="t" r="r" b="b"/>
            <a:pathLst>
              <a:path w="7151383" h="1092211">
                <a:moveTo>
                  <a:pt x="0" y="0"/>
                </a:moveTo>
                <a:lnTo>
                  <a:pt x="7151383" y="0"/>
                </a:lnTo>
                <a:lnTo>
                  <a:pt x="7151383" y="1092211"/>
                </a:lnTo>
                <a:lnTo>
                  <a:pt x="0" y="109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44774">
            <a:off x="6327594" y="7559923"/>
            <a:ext cx="1724475" cy="2057400"/>
          </a:xfrm>
          <a:custGeom>
            <a:avLst/>
            <a:gdLst/>
            <a:ahLst/>
            <a:cxnLst/>
            <a:rect l="l" t="t" r="r" b="b"/>
            <a:pathLst>
              <a:path w="1724475" h="2057400">
                <a:moveTo>
                  <a:pt x="0" y="0"/>
                </a:moveTo>
                <a:lnTo>
                  <a:pt x="1724475" y="0"/>
                </a:lnTo>
                <a:lnTo>
                  <a:pt x="172447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1895">
            <a:off x="9703868" y="7298155"/>
            <a:ext cx="950145" cy="2057400"/>
          </a:xfrm>
          <a:custGeom>
            <a:avLst/>
            <a:gdLst/>
            <a:ahLst/>
            <a:cxnLst/>
            <a:rect l="l" t="t" r="r" b="b"/>
            <a:pathLst>
              <a:path w="950145" h="2057400">
                <a:moveTo>
                  <a:pt x="0" y="0"/>
                </a:moveTo>
                <a:lnTo>
                  <a:pt x="950144" y="0"/>
                </a:lnTo>
                <a:lnTo>
                  <a:pt x="9501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76095" y="8801100"/>
            <a:ext cx="10756900" cy="2194560"/>
          </a:xfrm>
          <a:custGeom>
            <a:avLst/>
            <a:gdLst/>
            <a:ahLst/>
            <a:cxnLst/>
            <a:rect l="l" t="t" r="r" b="b"/>
            <a:pathLst>
              <a:path w="9144000" h="2194560">
                <a:moveTo>
                  <a:pt x="0" y="0"/>
                </a:moveTo>
                <a:lnTo>
                  <a:pt x="9144000" y="0"/>
                </a:lnTo>
                <a:lnTo>
                  <a:pt x="91440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14080" y="8801100"/>
            <a:ext cx="9773920" cy="2124075"/>
          </a:xfrm>
          <a:custGeom>
            <a:avLst/>
            <a:gdLst/>
            <a:ahLst/>
            <a:cxnLst/>
            <a:rect l="l" t="t" r="r" b="b"/>
            <a:pathLst>
              <a:path w="9774123" h="2345789">
                <a:moveTo>
                  <a:pt x="0" y="0"/>
                </a:moveTo>
                <a:lnTo>
                  <a:pt x="9774123" y="0"/>
                </a:lnTo>
                <a:lnTo>
                  <a:pt x="9774123" y="2345790"/>
                </a:lnTo>
                <a:lnTo>
                  <a:pt x="0" y="2345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5673" y="8704875"/>
            <a:ext cx="1703750" cy="1703750"/>
          </a:xfrm>
          <a:custGeom>
            <a:avLst/>
            <a:gdLst/>
            <a:ahLst/>
            <a:cxnLst/>
            <a:rect l="l" t="t" r="r" b="b"/>
            <a:pathLst>
              <a:path w="1703750" h="1703750">
                <a:moveTo>
                  <a:pt x="0" y="0"/>
                </a:moveTo>
                <a:lnTo>
                  <a:pt x="1703750" y="0"/>
                </a:lnTo>
                <a:lnTo>
                  <a:pt x="1703750" y="1703750"/>
                </a:lnTo>
                <a:lnTo>
                  <a:pt x="0" y="170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35340" y="9163877"/>
            <a:ext cx="3791208" cy="1245487"/>
          </a:xfrm>
          <a:custGeom>
            <a:avLst/>
            <a:gdLst/>
            <a:ahLst/>
            <a:cxnLst/>
            <a:rect l="l" t="t" r="r" b="b"/>
            <a:pathLst>
              <a:path w="3791208" h="1245487">
                <a:moveTo>
                  <a:pt x="0" y="0"/>
                </a:moveTo>
                <a:lnTo>
                  <a:pt x="3791207" y="0"/>
                </a:lnTo>
                <a:lnTo>
                  <a:pt x="3791207" y="1245486"/>
                </a:lnTo>
                <a:lnTo>
                  <a:pt x="0" y="1245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583507">
            <a:off x="3343901" y="5976457"/>
            <a:ext cx="1294214" cy="1615243"/>
          </a:xfrm>
          <a:custGeom>
            <a:avLst/>
            <a:gdLst/>
            <a:ahLst/>
            <a:cxnLst/>
            <a:rect l="l" t="t" r="r" b="b"/>
            <a:pathLst>
              <a:path w="1294214" h="1615243">
                <a:moveTo>
                  <a:pt x="0" y="0"/>
                </a:moveTo>
                <a:lnTo>
                  <a:pt x="1294214" y="0"/>
                </a:lnTo>
                <a:lnTo>
                  <a:pt x="1294214" y="1615243"/>
                </a:lnTo>
                <a:lnTo>
                  <a:pt x="0" y="1615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388671">
            <a:off x="2101977" y="4539451"/>
            <a:ext cx="871142" cy="967936"/>
          </a:xfrm>
          <a:custGeom>
            <a:avLst/>
            <a:gdLst/>
            <a:ahLst/>
            <a:cxnLst/>
            <a:rect l="l" t="t" r="r" b="b"/>
            <a:pathLst>
              <a:path w="871142" h="967936">
                <a:moveTo>
                  <a:pt x="0" y="0"/>
                </a:moveTo>
                <a:lnTo>
                  <a:pt x="871142" y="0"/>
                </a:lnTo>
                <a:lnTo>
                  <a:pt x="871142" y="967936"/>
                </a:lnTo>
                <a:lnTo>
                  <a:pt x="0" y="967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45740" y="5591170"/>
            <a:ext cx="765095" cy="765095"/>
          </a:xfrm>
          <a:custGeom>
            <a:avLst/>
            <a:gdLst/>
            <a:ahLst/>
            <a:cxnLst/>
            <a:rect l="l" t="t" r="r" b="b"/>
            <a:pathLst>
              <a:path w="765095" h="765095">
                <a:moveTo>
                  <a:pt x="0" y="0"/>
                </a:moveTo>
                <a:lnTo>
                  <a:pt x="765095" y="0"/>
                </a:lnTo>
                <a:lnTo>
                  <a:pt x="765095" y="765094"/>
                </a:lnTo>
                <a:lnTo>
                  <a:pt x="0" y="765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909926">
            <a:off x="307204" y="3026294"/>
            <a:ext cx="2224994" cy="1444223"/>
          </a:xfrm>
          <a:custGeom>
            <a:avLst/>
            <a:gdLst/>
            <a:ahLst/>
            <a:cxnLst/>
            <a:rect l="l" t="t" r="r" b="b"/>
            <a:pathLst>
              <a:path w="2224994" h="1444223">
                <a:moveTo>
                  <a:pt x="0" y="0"/>
                </a:moveTo>
                <a:lnTo>
                  <a:pt x="2224994" y="0"/>
                </a:lnTo>
                <a:lnTo>
                  <a:pt x="2224994" y="1444223"/>
                </a:lnTo>
                <a:lnTo>
                  <a:pt x="0" y="144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22240" y="2010869"/>
            <a:ext cx="1737536" cy="1737536"/>
          </a:xfrm>
          <a:custGeom>
            <a:avLst/>
            <a:gdLst/>
            <a:ahLst/>
            <a:cxnLst/>
            <a:rect l="l" t="t" r="r" b="b"/>
            <a:pathLst>
              <a:path w="1737536" h="1737536">
                <a:moveTo>
                  <a:pt x="0" y="0"/>
                </a:moveTo>
                <a:lnTo>
                  <a:pt x="1737536" y="0"/>
                </a:lnTo>
                <a:lnTo>
                  <a:pt x="1737536" y="1737537"/>
                </a:lnTo>
                <a:lnTo>
                  <a:pt x="0" y="17375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687274">
            <a:off x="6275486" y="75641"/>
            <a:ext cx="5737027" cy="8740623"/>
          </a:xfrm>
          <a:custGeom>
            <a:avLst/>
            <a:gdLst/>
            <a:ahLst/>
            <a:cxnLst/>
            <a:rect l="l" t="t" r="r" b="b"/>
            <a:pathLst>
              <a:path w="5737027" h="8740623">
                <a:moveTo>
                  <a:pt x="0" y="0"/>
                </a:moveTo>
                <a:lnTo>
                  <a:pt x="5737028" y="0"/>
                </a:lnTo>
                <a:lnTo>
                  <a:pt x="5737028" y="8740623"/>
                </a:lnTo>
                <a:lnTo>
                  <a:pt x="0" y="87406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69857" y="1696260"/>
            <a:ext cx="1703750" cy="1703750"/>
          </a:xfrm>
          <a:custGeom>
            <a:avLst/>
            <a:gdLst/>
            <a:ahLst/>
            <a:cxnLst/>
            <a:rect l="l" t="t" r="r" b="b"/>
            <a:pathLst>
              <a:path w="1703750" h="1703750">
                <a:moveTo>
                  <a:pt x="0" y="0"/>
                </a:moveTo>
                <a:lnTo>
                  <a:pt x="1703750" y="0"/>
                </a:lnTo>
                <a:lnTo>
                  <a:pt x="1703750" y="1703750"/>
                </a:lnTo>
                <a:lnTo>
                  <a:pt x="0" y="170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481084" y="5475551"/>
            <a:ext cx="3032793" cy="996333"/>
          </a:xfrm>
          <a:custGeom>
            <a:avLst/>
            <a:gdLst/>
            <a:ahLst/>
            <a:cxnLst/>
            <a:rect l="l" t="t" r="r" b="b"/>
            <a:pathLst>
              <a:path w="3032793" h="996333">
                <a:moveTo>
                  <a:pt x="0" y="0"/>
                </a:moveTo>
                <a:lnTo>
                  <a:pt x="3032793" y="0"/>
                </a:lnTo>
                <a:lnTo>
                  <a:pt x="3032793" y="996332"/>
                </a:lnTo>
                <a:lnTo>
                  <a:pt x="0" y="996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38605">
            <a:off x="644536" y="133953"/>
            <a:ext cx="2604546" cy="2249381"/>
          </a:xfrm>
          <a:custGeom>
            <a:avLst/>
            <a:gdLst/>
            <a:ahLst/>
            <a:cxnLst/>
            <a:rect l="l" t="t" r="r" b="b"/>
            <a:pathLst>
              <a:path w="2604546" h="2249381">
                <a:moveTo>
                  <a:pt x="0" y="0"/>
                </a:moveTo>
                <a:lnTo>
                  <a:pt x="2604546" y="0"/>
                </a:lnTo>
                <a:lnTo>
                  <a:pt x="2604546" y="2249381"/>
                </a:lnTo>
                <a:lnTo>
                  <a:pt x="0" y="22493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3387938" y="6248842"/>
            <a:ext cx="4321918" cy="1864652"/>
            <a:chOff x="0" y="0"/>
            <a:chExt cx="5762558" cy="2486203"/>
          </a:xfrm>
        </p:grpSpPr>
        <p:sp>
          <p:nvSpPr>
            <p:cNvPr id="22" name="Freeform 22"/>
            <p:cNvSpPr/>
            <p:nvPr/>
          </p:nvSpPr>
          <p:spPr>
            <a:xfrm>
              <a:off x="885758" y="163073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58677" y="63030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 rot="1503350">
            <a:off x="15077444" y="4293653"/>
            <a:ext cx="1257773" cy="1699693"/>
          </a:xfrm>
          <a:custGeom>
            <a:avLst/>
            <a:gdLst/>
            <a:ahLst/>
            <a:cxnLst/>
            <a:rect l="l" t="t" r="r" b="b"/>
            <a:pathLst>
              <a:path w="1257773" h="1699693">
                <a:moveTo>
                  <a:pt x="0" y="0"/>
                </a:moveTo>
                <a:lnTo>
                  <a:pt x="1257773" y="0"/>
                </a:lnTo>
                <a:lnTo>
                  <a:pt x="1257773" y="1699694"/>
                </a:lnTo>
                <a:lnTo>
                  <a:pt x="0" y="16996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1263781">
            <a:off x="14595125" y="3540704"/>
            <a:ext cx="1308717" cy="2318054"/>
          </a:xfrm>
          <a:custGeom>
            <a:avLst/>
            <a:gdLst/>
            <a:ahLst/>
            <a:cxnLst/>
            <a:rect l="l" t="t" r="r" b="b"/>
            <a:pathLst>
              <a:path w="1308717" h="2318054">
                <a:moveTo>
                  <a:pt x="0" y="0"/>
                </a:moveTo>
                <a:lnTo>
                  <a:pt x="1308717" y="0"/>
                </a:lnTo>
                <a:lnTo>
                  <a:pt x="1308717" y="2318054"/>
                </a:lnTo>
                <a:lnTo>
                  <a:pt x="0" y="231805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526658">
            <a:off x="13695427" y="348713"/>
            <a:ext cx="1644017" cy="1940364"/>
          </a:xfrm>
          <a:custGeom>
            <a:avLst/>
            <a:gdLst/>
            <a:ahLst/>
            <a:cxnLst/>
            <a:rect l="l" t="t" r="r" b="b"/>
            <a:pathLst>
              <a:path w="1644017" h="1940364">
                <a:moveTo>
                  <a:pt x="0" y="0"/>
                </a:moveTo>
                <a:lnTo>
                  <a:pt x="1644017" y="0"/>
                </a:lnTo>
                <a:lnTo>
                  <a:pt x="1644017" y="1940364"/>
                </a:lnTo>
                <a:lnTo>
                  <a:pt x="0" y="1940364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289672">
            <a:off x="16205744" y="1376680"/>
            <a:ext cx="1619735" cy="2057400"/>
          </a:xfrm>
          <a:custGeom>
            <a:avLst/>
            <a:gdLst/>
            <a:ahLst/>
            <a:cxnLst/>
            <a:rect l="l" t="t" r="r" b="b"/>
            <a:pathLst>
              <a:path w="1619735" h="2057400">
                <a:moveTo>
                  <a:pt x="0" y="0"/>
                </a:moveTo>
                <a:lnTo>
                  <a:pt x="1619735" y="0"/>
                </a:lnTo>
                <a:lnTo>
                  <a:pt x="16197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7250318">
            <a:off x="15391499" y="1460911"/>
            <a:ext cx="765095" cy="765095"/>
          </a:xfrm>
          <a:custGeom>
            <a:avLst/>
            <a:gdLst/>
            <a:ahLst/>
            <a:cxnLst/>
            <a:rect l="l" t="t" r="r" b="b"/>
            <a:pathLst>
              <a:path w="765095" h="765095">
                <a:moveTo>
                  <a:pt x="0" y="0"/>
                </a:moveTo>
                <a:lnTo>
                  <a:pt x="765095" y="0"/>
                </a:lnTo>
                <a:lnTo>
                  <a:pt x="765095" y="765094"/>
                </a:lnTo>
                <a:lnTo>
                  <a:pt x="0" y="765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405926">
            <a:off x="5870896" y="3257620"/>
            <a:ext cx="6545758" cy="2176811"/>
          </a:xfrm>
          <a:custGeom>
            <a:avLst/>
            <a:gdLst/>
            <a:ahLst/>
            <a:cxnLst/>
            <a:rect l="l" t="t" r="r" b="b"/>
            <a:pathLst>
              <a:path w="6545758" h="2176811">
                <a:moveTo>
                  <a:pt x="0" y="0"/>
                </a:moveTo>
                <a:lnTo>
                  <a:pt x="6545758" y="0"/>
                </a:lnTo>
                <a:lnTo>
                  <a:pt x="6545758" y="2176811"/>
                </a:lnTo>
                <a:lnTo>
                  <a:pt x="0" y="217681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637033" y="24941"/>
            <a:ext cx="84286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MATHEMATICS</a:t>
            </a:r>
            <a:endParaRPr lang="en-US" sz="9200">
              <a:solidFill>
                <a:srgbClr val="00BF63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37205" y="9258617"/>
            <a:ext cx="922793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BF6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ADDITION </a:t>
            </a:r>
            <a:r>
              <a:rPr lang="en-US" sz="52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AND</a:t>
            </a:r>
            <a:r>
              <a:rPr lang="en-US" sz="5200">
                <a:solidFill>
                  <a:srgbClr val="00BF6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5200">
                <a:solidFill>
                  <a:srgbClr val="CC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SUBTRACTION</a:t>
            </a:r>
            <a:endParaRPr lang="en-US" sz="5200">
              <a:solidFill>
                <a:srgbClr val="CC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092565" y="1990791"/>
            <a:ext cx="5809831" cy="100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5"/>
              </a:lnSpc>
              <a:spcBef>
                <a:spcPct val="0"/>
              </a:spcBef>
            </a:pPr>
            <a:r>
              <a:rPr lang="en-US" sz="5815">
                <a:solidFill>
                  <a:srgbClr val="00BF63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ADDING</a:t>
            </a:r>
            <a:endParaRPr lang="en-US" sz="5815">
              <a:solidFill>
                <a:srgbClr val="00BF63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294350" y="5631916"/>
            <a:ext cx="3884037" cy="61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3630">
                <a:solidFill>
                  <a:srgbClr val="CC0000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SUBTRACTING</a:t>
            </a:r>
            <a:endParaRPr lang="en-US" sz="3630">
              <a:solidFill>
                <a:srgbClr val="CC0000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980859" y="6276064"/>
            <a:ext cx="62698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by:</a:t>
            </a:r>
            <a:endParaRPr lang="en-US" sz="34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0" r="-60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1451991" y="4057694"/>
            <a:ext cx="7315200" cy="1848751"/>
          </a:xfrm>
          <a:custGeom>
            <a:avLst/>
            <a:gdLst/>
            <a:ahLst/>
            <a:cxnLst/>
            <a:rect l="l" t="t" r="r" b="b"/>
            <a:pathLst>
              <a:path w="7315200" h="1848751">
                <a:moveTo>
                  <a:pt x="0" y="1848750"/>
                </a:moveTo>
                <a:lnTo>
                  <a:pt x="7315200" y="1848750"/>
                </a:lnTo>
                <a:lnTo>
                  <a:pt x="7315200" y="0"/>
                </a:lnTo>
                <a:lnTo>
                  <a:pt x="0" y="0"/>
                </a:lnTo>
                <a:lnTo>
                  <a:pt x="0" y="1848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-157570" y="-445752"/>
            <a:ext cx="18445570" cy="2345789"/>
            <a:chOff x="0" y="0"/>
            <a:chExt cx="24594094" cy="31277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2926080"/>
            </a:xfrm>
            <a:custGeom>
              <a:avLst/>
              <a:gdLst/>
              <a:ahLst/>
              <a:cxnLst/>
              <a:rect l="l" t="t" r="r" b="b"/>
              <a:pathLst>
                <a:path w="12192000" h="2926080">
                  <a:moveTo>
                    <a:pt x="0" y="0"/>
                  </a:moveTo>
                  <a:lnTo>
                    <a:pt x="12192000" y="0"/>
                  </a:lnTo>
                  <a:lnTo>
                    <a:pt x="12192000" y="2926080"/>
                  </a:lnTo>
                  <a:lnTo>
                    <a:pt x="0" y="292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561930" y="0"/>
              <a:ext cx="13032163" cy="3127719"/>
            </a:xfrm>
            <a:custGeom>
              <a:avLst/>
              <a:gdLst/>
              <a:ahLst/>
              <a:cxnLst/>
              <a:rect l="l" t="t" r="r" b="b"/>
              <a:pathLst>
                <a:path w="13032163" h="3127719">
                  <a:moveTo>
                    <a:pt x="0" y="0"/>
                  </a:moveTo>
                  <a:lnTo>
                    <a:pt x="13032164" y="0"/>
                  </a:lnTo>
                  <a:lnTo>
                    <a:pt x="13032164" y="3127719"/>
                  </a:lnTo>
                  <a:lnTo>
                    <a:pt x="0" y="312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369115" y="4719489"/>
            <a:ext cx="2021293" cy="2021293"/>
          </a:xfrm>
          <a:custGeom>
            <a:avLst/>
            <a:gdLst/>
            <a:ahLst/>
            <a:cxnLst/>
            <a:rect l="l" t="t" r="r" b="b"/>
            <a:pathLst>
              <a:path w="2021293" h="2021293">
                <a:moveTo>
                  <a:pt x="0" y="0"/>
                </a:moveTo>
                <a:lnTo>
                  <a:pt x="2021293" y="0"/>
                </a:lnTo>
                <a:lnTo>
                  <a:pt x="2021293" y="2021294"/>
                </a:lnTo>
                <a:lnTo>
                  <a:pt x="0" y="2021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56107" y="442694"/>
            <a:ext cx="8818215" cy="5742863"/>
          </a:xfrm>
          <a:custGeom>
            <a:avLst/>
            <a:gdLst/>
            <a:ahLst/>
            <a:cxnLst/>
            <a:rect l="l" t="t" r="r" b="b"/>
            <a:pathLst>
              <a:path w="8818215" h="5742863">
                <a:moveTo>
                  <a:pt x="0" y="0"/>
                </a:moveTo>
                <a:lnTo>
                  <a:pt x="8818215" y="0"/>
                </a:lnTo>
                <a:lnTo>
                  <a:pt x="8818215" y="5742863"/>
                </a:lnTo>
                <a:lnTo>
                  <a:pt x="0" y="5742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18644" y="7298630"/>
            <a:ext cx="1102244" cy="1419752"/>
          </a:xfrm>
          <a:custGeom>
            <a:avLst/>
            <a:gdLst/>
            <a:ahLst/>
            <a:cxnLst/>
            <a:rect l="l" t="t" r="r" b="b"/>
            <a:pathLst>
              <a:path w="1102244" h="1419752">
                <a:moveTo>
                  <a:pt x="0" y="0"/>
                </a:moveTo>
                <a:lnTo>
                  <a:pt x="1102243" y="0"/>
                </a:lnTo>
                <a:lnTo>
                  <a:pt x="1102243" y="1419752"/>
                </a:lnTo>
                <a:lnTo>
                  <a:pt x="0" y="1419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37132" y="7851080"/>
            <a:ext cx="709876" cy="709876"/>
          </a:xfrm>
          <a:custGeom>
            <a:avLst/>
            <a:gdLst/>
            <a:ahLst/>
            <a:cxnLst/>
            <a:rect l="l" t="t" r="r" b="b"/>
            <a:pathLst>
              <a:path w="709876" h="709876">
                <a:moveTo>
                  <a:pt x="0" y="0"/>
                </a:moveTo>
                <a:lnTo>
                  <a:pt x="709876" y="0"/>
                </a:lnTo>
                <a:lnTo>
                  <a:pt x="709876" y="709876"/>
                </a:lnTo>
                <a:lnTo>
                  <a:pt x="0" y="70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14233" y="7456056"/>
            <a:ext cx="980024" cy="1262326"/>
          </a:xfrm>
          <a:custGeom>
            <a:avLst/>
            <a:gdLst/>
            <a:ahLst/>
            <a:cxnLst/>
            <a:rect l="l" t="t" r="r" b="b"/>
            <a:pathLst>
              <a:path w="980024" h="1262326">
                <a:moveTo>
                  <a:pt x="0" y="0"/>
                </a:moveTo>
                <a:lnTo>
                  <a:pt x="980024" y="0"/>
                </a:lnTo>
                <a:lnTo>
                  <a:pt x="980024" y="1262326"/>
                </a:lnTo>
                <a:lnTo>
                  <a:pt x="0" y="126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0273" y="7298630"/>
            <a:ext cx="1102244" cy="1419752"/>
          </a:xfrm>
          <a:custGeom>
            <a:avLst/>
            <a:gdLst/>
            <a:ahLst/>
            <a:cxnLst/>
            <a:rect l="l" t="t" r="r" b="b"/>
            <a:pathLst>
              <a:path w="1102244" h="1419752">
                <a:moveTo>
                  <a:pt x="0" y="0"/>
                </a:moveTo>
                <a:lnTo>
                  <a:pt x="1102243" y="0"/>
                </a:lnTo>
                <a:lnTo>
                  <a:pt x="1102243" y="1419752"/>
                </a:lnTo>
                <a:lnTo>
                  <a:pt x="0" y="1419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96366" y="7856487"/>
            <a:ext cx="1112497" cy="722112"/>
          </a:xfrm>
          <a:custGeom>
            <a:avLst/>
            <a:gdLst/>
            <a:ahLst/>
            <a:cxnLst/>
            <a:rect l="l" t="t" r="r" b="b"/>
            <a:pathLst>
              <a:path w="1112497" h="722112">
                <a:moveTo>
                  <a:pt x="0" y="0"/>
                </a:moveTo>
                <a:lnTo>
                  <a:pt x="1112497" y="0"/>
                </a:lnTo>
                <a:lnTo>
                  <a:pt x="1112497" y="722112"/>
                </a:lnTo>
                <a:lnTo>
                  <a:pt x="0" y="7221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51738" y="7377343"/>
            <a:ext cx="980024" cy="1262326"/>
          </a:xfrm>
          <a:custGeom>
            <a:avLst/>
            <a:gdLst/>
            <a:ahLst/>
            <a:cxnLst/>
            <a:rect l="l" t="t" r="r" b="b"/>
            <a:pathLst>
              <a:path w="980024" h="1262326">
                <a:moveTo>
                  <a:pt x="0" y="0"/>
                </a:moveTo>
                <a:lnTo>
                  <a:pt x="980024" y="0"/>
                </a:lnTo>
                <a:lnTo>
                  <a:pt x="980024" y="1262326"/>
                </a:lnTo>
                <a:lnTo>
                  <a:pt x="0" y="126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31762" y="7377343"/>
            <a:ext cx="980024" cy="1262326"/>
          </a:xfrm>
          <a:custGeom>
            <a:avLst/>
            <a:gdLst/>
            <a:ahLst/>
            <a:cxnLst/>
            <a:rect l="l" t="t" r="r" b="b"/>
            <a:pathLst>
              <a:path w="980024" h="1262326">
                <a:moveTo>
                  <a:pt x="0" y="0"/>
                </a:moveTo>
                <a:lnTo>
                  <a:pt x="980024" y="0"/>
                </a:lnTo>
                <a:lnTo>
                  <a:pt x="980024" y="1262326"/>
                </a:lnTo>
                <a:lnTo>
                  <a:pt x="0" y="126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341750" y="7851080"/>
            <a:ext cx="980024" cy="1262326"/>
          </a:xfrm>
          <a:custGeom>
            <a:avLst/>
            <a:gdLst/>
            <a:ahLst/>
            <a:cxnLst/>
            <a:rect l="l" t="t" r="r" b="b"/>
            <a:pathLst>
              <a:path w="980024" h="1262326">
                <a:moveTo>
                  <a:pt x="0" y="0"/>
                </a:moveTo>
                <a:lnTo>
                  <a:pt x="980024" y="0"/>
                </a:lnTo>
                <a:lnTo>
                  <a:pt x="980024" y="1262326"/>
                </a:lnTo>
                <a:lnTo>
                  <a:pt x="0" y="1262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75338" y="7251985"/>
            <a:ext cx="3671731" cy="2932795"/>
          </a:xfrm>
          <a:custGeom>
            <a:avLst/>
            <a:gdLst/>
            <a:ahLst/>
            <a:cxnLst/>
            <a:rect l="l" t="t" r="r" b="b"/>
            <a:pathLst>
              <a:path w="3671731" h="2932795">
                <a:moveTo>
                  <a:pt x="0" y="0"/>
                </a:moveTo>
                <a:lnTo>
                  <a:pt x="3671731" y="0"/>
                </a:lnTo>
                <a:lnTo>
                  <a:pt x="3671731" y="2932794"/>
                </a:lnTo>
                <a:lnTo>
                  <a:pt x="0" y="29327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-112579" y="8734452"/>
            <a:ext cx="4847564" cy="70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 apples + 1 apple is equals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to 3 apples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84687" y="73978"/>
            <a:ext cx="10548104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is Addition?</a:t>
            </a:r>
            <a:endParaRPr lang="en-US" sz="9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53594" y="2822949"/>
            <a:ext cx="9525" cy="74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5870496" y="2368285"/>
            <a:ext cx="6389437" cy="1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80" b="1">
                <a:solidFill>
                  <a:srgbClr val="00603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DEFINITION:</a:t>
            </a:r>
            <a:endParaRPr lang="en-US" sz="8580" b="1">
              <a:solidFill>
                <a:srgbClr val="00603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65170" y="3811490"/>
            <a:ext cx="7957661" cy="173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</a:pPr>
            <a:r>
              <a:rPr lang="en-US" sz="48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Addition is combining </a:t>
            </a:r>
            <a:endParaRPr lang="en-US" sz="48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6755"/>
              </a:lnSpc>
            </a:pPr>
            <a:r>
              <a:rPr lang="en-US" sz="48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numbers to find the total.</a:t>
            </a:r>
            <a:endParaRPr lang="en-US" sz="48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23920"/>
            <a:ext cx="2723515" cy="86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  <a:spcBef>
                <a:spcPct val="0"/>
              </a:spcBef>
            </a:pPr>
            <a:r>
              <a:rPr lang="en-US" sz="48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SYMBOL:</a:t>
            </a:r>
            <a:endParaRPr lang="en-US" sz="48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00625" y="6201985"/>
            <a:ext cx="319420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EXAMPLE: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4030" y="7893050"/>
            <a:ext cx="3721735" cy="67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EXPLANATION:</a:t>
            </a:r>
            <a:endParaRPr lang="en-US" sz="374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33966" y="2012054"/>
            <a:ext cx="1675328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DA33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Quiz:</a:t>
            </a:r>
            <a:endParaRPr lang="en-US" sz="5200" b="1">
              <a:solidFill>
                <a:srgbClr val="0DA33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966756" y="3326835"/>
            <a:ext cx="18097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6  + 7 = ?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138206" y="4244413"/>
            <a:ext cx="1533406" cy="57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  <a:spcBef>
                <a:spcPct val="0"/>
              </a:spcBef>
            </a:pPr>
            <a:r>
              <a:rPr lang="en-US" sz="34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8 + 8</a:t>
            </a:r>
            <a:r>
              <a:rPr lang="en-US" sz="34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164756" y="5086350"/>
            <a:ext cx="1480304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+ 7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120227" y="5871864"/>
            <a:ext cx="1502807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9 + 7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140468" y="6728393"/>
            <a:ext cx="1528882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+ 4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0" r="-60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1451991" y="4057694"/>
            <a:ext cx="7315200" cy="1848751"/>
          </a:xfrm>
          <a:custGeom>
            <a:avLst/>
            <a:gdLst/>
            <a:ahLst/>
            <a:cxnLst/>
            <a:rect l="l" t="t" r="r" b="b"/>
            <a:pathLst>
              <a:path w="7315200" h="1848751">
                <a:moveTo>
                  <a:pt x="0" y="1848750"/>
                </a:moveTo>
                <a:lnTo>
                  <a:pt x="7315200" y="1848750"/>
                </a:lnTo>
                <a:lnTo>
                  <a:pt x="7315200" y="0"/>
                </a:lnTo>
                <a:lnTo>
                  <a:pt x="0" y="0"/>
                </a:lnTo>
                <a:lnTo>
                  <a:pt x="0" y="1848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-157570" y="-445752"/>
            <a:ext cx="18445570" cy="2345789"/>
            <a:chOff x="0" y="0"/>
            <a:chExt cx="24594094" cy="31277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2926080"/>
            </a:xfrm>
            <a:custGeom>
              <a:avLst/>
              <a:gdLst/>
              <a:ahLst/>
              <a:cxnLst/>
              <a:rect l="l" t="t" r="r" b="b"/>
              <a:pathLst>
                <a:path w="12192000" h="2926080">
                  <a:moveTo>
                    <a:pt x="0" y="0"/>
                  </a:moveTo>
                  <a:lnTo>
                    <a:pt x="12192000" y="0"/>
                  </a:lnTo>
                  <a:lnTo>
                    <a:pt x="12192000" y="2926080"/>
                  </a:lnTo>
                  <a:lnTo>
                    <a:pt x="0" y="292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561930" y="0"/>
              <a:ext cx="13032163" cy="3127719"/>
            </a:xfrm>
            <a:custGeom>
              <a:avLst/>
              <a:gdLst/>
              <a:ahLst/>
              <a:cxnLst/>
              <a:rect l="l" t="t" r="r" b="b"/>
              <a:pathLst>
                <a:path w="13032163" h="3127719">
                  <a:moveTo>
                    <a:pt x="0" y="0"/>
                  </a:moveTo>
                  <a:lnTo>
                    <a:pt x="13032164" y="0"/>
                  </a:lnTo>
                  <a:lnTo>
                    <a:pt x="13032164" y="3127719"/>
                  </a:lnTo>
                  <a:lnTo>
                    <a:pt x="0" y="312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656107" y="442694"/>
            <a:ext cx="8818215" cy="5742863"/>
          </a:xfrm>
          <a:custGeom>
            <a:avLst/>
            <a:gdLst/>
            <a:ahLst/>
            <a:cxnLst/>
            <a:rect l="l" t="t" r="r" b="b"/>
            <a:pathLst>
              <a:path w="8818215" h="5742863">
                <a:moveTo>
                  <a:pt x="0" y="0"/>
                </a:moveTo>
                <a:lnTo>
                  <a:pt x="8818215" y="0"/>
                </a:lnTo>
                <a:lnTo>
                  <a:pt x="8818215" y="5742863"/>
                </a:lnTo>
                <a:lnTo>
                  <a:pt x="0" y="5742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5338" y="7251985"/>
            <a:ext cx="3671731" cy="2932795"/>
          </a:xfrm>
          <a:custGeom>
            <a:avLst/>
            <a:gdLst/>
            <a:ahLst/>
            <a:cxnLst/>
            <a:rect l="l" t="t" r="r" b="b"/>
            <a:pathLst>
              <a:path w="3671731" h="2932795">
                <a:moveTo>
                  <a:pt x="0" y="0"/>
                </a:moveTo>
                <a:lnTo>
                  <a:pt x="3671731" y="0"/>
                </a:lnTo>
                <a:lnTo>
                  <a:pt x="3671731" y="2932794"/>
                </a:lnTo>
                <a:lnTo>
                  <a:pt x="0" y="2932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7095" y="5835347"/>
            <a:ext cx="2132048" cy="700420"/>
          </a:xfrm>
          <a:custGeom>
            <a:avLst/>
            <a:gdLst/>
            <a:ahLst/>
            <a:cxnLst/>
            <a:rect l="l" t="t" r="r" b="b"/>
            <a:pathLst>
              <a:path w="2132048" h="700420">
                <a:moveTo>
                  <a:pt x="0" y="0"/>
                </a:moveTo>
                <a:lnTo>
                  <a:pt x="2132048" y="0"/>
                </a:lnTo>
                <a:lnTo>
                  <a:pt x="2132048" y="700420"/>
                </a:lnTo>
                <a:lnTo>
                  <a:pt x="0" y="700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12579" y="8734452"/>
            <a:ext cx="4847564" cy="70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3 mangoes - 2 mangoes is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equals to 1 mango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3908" y="73978"/>
            <a:ext cx="12529662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is Subtraction?</a:t>
            </a:r>
            <a:endParaRPr lang="en-US" sz="9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53594" y="2822949"/>
            <a:ext cx="9525" cy="74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5870496" y="2368285"/>
            <a:ext cx="6389437" cy="1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80" b="1">
                <a:solidFill>
                  <a:srgbClr val="00603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DEFINITION:</a:t>
            </a:r>
            <a:endParaRPr lang="en-US" sz="8580" b="1">
              <a:solidFill>
                <a:srgbClr val="00603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65536" y="3963440"/>
            <a:ext cx="7044552" cy="139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9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Subtraction is taking </a:t>
            </a:r>
            <a:endParaRPr lang="en-US" sz="389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5445"/>
              </a:lnSpc>
            </a:pPr>
            <a:r>
              <a:rPr lang="en-US" sz="389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away numbers from a total.</a:t>
            </a:r>
            <a:endParaRPr lang="en-US" sz="389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3423920"/>
            <a:ext cx="2923540" cy="86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  <a:spcBef>
                <a:spcPct val="0"/>
              </a:spcBef>
            </a:pPr>
            <a:r>
              <a:rPr lang="en-US" sz="48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SYMBOL:</a:t>
            </a:r>
            <a:endParaRPr lang="en-US" sz="48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9905" y="7919085"/>
            <a:ext cx="3637280" cy="67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EXPLANATION:</a:t>
            </a:r>
            <a:endParaRPr lang="en-US" sz="374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33966" y="2012054"/>
            <a:ext cx="1675328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DA33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Quiz:</a:t>
            </a:r>
            <a:endParaRPr lang="en-US" sz="5200" b="1">
              <a:solidFill>
                <a:srgbClr val="0DA33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29502" y="3326835"/>
            <a:ext cx="168425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9 - 5 = ?</a:t>
            </a:r>
            <a:endParaRPr lang="en-US" sz="34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193034" y="4244413"/>
            <a:ext cx="1423749" cy="57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0"/>
              </a:lnSpc>
              <a:spcBef>
                <a:spcPct val="0"/>
              </a:spcBef>
            </a:pPr>
            <a:r>
              <a:rPr lang="en-US" sz="34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7 - 4</a:t>
            </a:r>
            <a:r>
              <a:rPr lang="en-US" sz="34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184521" y="5086350"/>
            <a:ext cx="1440775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9 - 7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5332" y="5871864"/>
            <a:ext cx="1732598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10 - 5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171484" y="6728393"/>
            <a:ext cx="1466850" cy="57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5 - 4</a:t>
            </a:r>
            <a:r>
              <a:rPr lang="en-US" sz="34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4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5522345" y="6357007"/>
            <a:ext cx="7243310" cy="2487317"/>
            <a:chOff x="0" y="0"/>
            <a:chExt cx="9657746" cy="3316423"/>
          </a:xfrm>
        </p:grpSpPr>
        <p:sp>
          <p:nvSpPr>
            <p:cNvPr id="24" name="Freeform 24"/>
            <p:cNvSpPr/>
            <p:nvPr/>
          </p:nvSpPr>
          <p:spPr>
            <a:xfrm>
              <a:off x="5774440" y="2015502"/>
              <a:ext cx="1483329" cy="962816"/>
            </a:xfrm>
            <a:custGeom>
              <a:avLst/>
              <a:gdLst/>
              <a:ahLst/>
              <a:cxnLst/>
              <a:rect l="l" t="t" r="r" b="b"/>
              <a:pathLst>
                <a:path w="1483329" h="962816">
                  <a:moveTo>
                    <a:pt x="0" y="0"/>
                  </a:moveTo>
                  <a:lnTo>
                    <a:pt x="1483329" y="0"/>
                  </a:lnTo>
                  <a:lnTo>
                    <a:pt x="1483329" y="962816"/>
                  </a:lnTo>
                  <a:lnTo>
                    <a:pt x="0" y="96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432054" y="2323145"/>
              <a:ext cx="1313835" cy="431621"/>
            </a:xfrm>
            <a:custGeom>
              <a:avLst/>
              <a:gdLst/>
              <a:ahLst/>
              <a:cxnLst/>
              <a:rect l="l" t="t" r="r" b="b"/>
              <a:pathLst>
                <a:path w="1313835" h="431621">
                  <a:moveTo>
                    <a:pt x="0" y="0"/>
                  </a:moveTo>
                  <a:lnTo>
                    <a:pt x="1313835" y="0"/>
                  </a:lnTo>
                  <a:lnTo>
                    <a:pt x="1313835" y="431621"/>
                  </a:lnTo>
                  <a:lnTo>
                    <a:pt x="0" y="431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2713451" y="-142875"/>
              <a:ext cx="4258945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EXAMPLE: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7" name="Freeform 27"/>
            <p:cNvSpPr/>
            <p:nvPr/>
          </p:nvSpPr>
          <p:spPr>
            <a:xfrm>
              <a:off x="7786502" y="1612673"/>
              <a:ext cx="1871244" cy="1649650"/>
            </a:xfrm>
            <a:custGeom>
              <a:avLst/>
              <a:gdLst/>
              <a:ahLst/>
              <a:cxnLst/>
              <a:rect l="l" t="t" r="r" b="b"/>
              <a:pathLst>
                <a:path w="1871244" h="1649650">
                  <a:moveTo>
                    <a:pt x="0" y="0"/>
                  </a:moveTo>
                  <a:lnTo>
                    <a:pt x="1871244" y="0"/>
                  </a:lnTo>
                  <a:lnTo>
                    <a:pt x="1871244" y="1649650"/>
                  </a:lnTo>
                  <a:lnTo>
                    <a:pt x="0" y="16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1820732"/>
              <a:ext cx="1534016" cy="1352357"/>
            </a:xfrm>
            <a:custGeom>
              <a:avLst/>
              <a:gdLst/>
              <a:ahLst/>
              <a:cxnLst/>
              <a:rect l="l" t="t" r="r" b="b"/>
              <a:pathLst>
                <a:path w="1534016" h="1352357">
                  <a:moveTo>
                    <a:pt x="0" y="0"/>
                  </a:moveTo>
                  <a:lnTo>
                    <a:pt x="1534016" y="0"/>
                  </a:lnTo>
                  <a:lnTo>
                    <a:pt x="1534016" y="1352356"/>
                  </a:lnTo>
                  <a:lnTo>
                    <a:pt x="0" y="135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613607" y="936664"/>
              <a:ext cx="1871244" cy="1649650"/>
            </a:xfrm>
            <a:custGeom>
              <a:avLst/>
              <a:gdLst/>
              <a:ahLst/>
              <a:cxnLst/>
              <a:rect l="l" t="t" r="r" b="b"/>
              <a:pathLst>
                <a:path w="1871244" h="1649650">
                  <a:moveTo>
                    <a:pt x="0" y="0"/>
                  </a:moveTo>
                  <a:lnTo>
                    <a:pt x="1871244" y="0"/>
                  </a:lnTo>
                  <a:lnTo>
                    <a:pt x="1871244" y="1649650"/>
                  </a:lnTo>
                  <a:lnTo>
                    <a:pt x="0" y="16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72637" y="2089103"/>
              <a:ext cx="1330816" cy="1173220"/>
            </a:xfrm>
            <a:custGeom>
              <a:avLst/>
              <a:gdLst/>
              <a:ahLst/>
              <a:cxnLst/>
              <a:rect l="l" t="t" r="r" b="b"/>
              <a:pathLst>
                <a:path w="1330816" h="1173220">
                  <a:moveTo>
                    <a:pt x="0" y="0"/>
                  </a:moveTo>
                  <a:lnTo>
                    <a:pt x="1330817" y="0"/>
                  </a:lnTo>
                  <a:lnTo>
                    <a:pt x="1330817" y="1173220"/>
                  </a:lnTo>
                  <a:lnTo>
                    <a:pt x="0" y="117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4017326" y="1761489"/>
              <a:ext cx="1534016" cy="1352357"/>
            </a:xfrm>
            <a:custGeom>
              <a:avLst/>
              <a:gdLst/>
              <a:ahLst/>
              <a:cxnLst/>
              <a:rect l="l" t="t" r="r" b="b"/>
              <a:pathLst>
                <a:path w="1534016" h="1352357">
                  <a:moveTo>
                    <a:pt x="0" y="0"/>
                  </a:moveTo>
                  <a:lnTo>
                    <a:pt x="1534016" y="0"/>
                  </a:lnTo>
                  <a:lnTo>
                    <a:pt x="1534016" y="1352356"/>
                  </a:lnTo>
                  <a:lnTo>
                    <a:pt x="0" y="135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4784334" y="2143203"/>
              <a:ext cx="1330816" cy="1173220"/>
            </a:xfrm>
            <a:custGeom>
              <a:avLst/>
              <a:gdLst/>
              <a:ahLst/>
              <a:cxnLst/>
              <a:rect l="l" t="t" r="r" b="b"/>
              <a:pathLst>
                <a:path w="1330816" h="1173220">
                  <a:moveTo>
                    <a:pt x="0" y="0"/>
                  </a:moveTo>
                  <a:lnTo>
                    <a:pt x="1330816" y="0"/>
                  </a:lnTo>
                  <a:lnTo>
                    <a:pt x="1330816" y="1173220"/>
                  </a:lnTo>
                  <a:lnTo>
                    <a:pt x="0" y="117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7786502" y="1612842"/>
              <a:ext cx="1871244" cy="1649650"/>
            </a:xfrm>
            <a:custGeom>
              <a:avLst/>
              <a:gdLst/>
              <a:ahLst/>
              <a:cxnLst/>
              <a:rect l="l" t="t" r="r" b="b"/>
              <a:pathLst>
                <a:path w="1871244" h="1649650">
                  <a:moveTo>
                    <a:pt x="0" y="0"/>
                  </a:moveTo>
                  <a:lnTo>
                    <a:pt x="1871244" y="0"/>
                  </a:lnTo>
                  <a:lnTo>
                    <a:pt x="1871244" y="1649650"/>
                  </a:lnTo>
                  <a:lnTo>
                    <a:pt x="0" y="16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0" r="-60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1451991" y="4057694"/>
            <a:ext cx="7315200" cy="1848751"/>
          </a:xfrm>
          <a:custGeom>
            <a:avLst/>
            <a:gdLst/>
            <a:ahLst/>
            <a:cxnLst/>
            <a:rect l="l" t="t" r="r" b="b"/>
            <a:pathLst>
              <a:path w="7315200" h="1848751">
                <a:moveTo>
                  <a:pt x="0" y="1848750"/>
                </a:moveTo>
                <a:lnTo>
                  <a:pt x="7315200" y="1848750"/>
                </a:lnTo>
                <a:lnTo>
                  <a:pt x="7315200" y="0"/>
                </a:lnTo>
                <a:lnTo>
                  <a:pt x="0" y="0"/>
                </a:lnTo>
                <a:lnTo>
                  <a:pt x="0" y="18487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-157570" y="-445752"/>
            <a:ext cx="18445570" cy="2345789"/>
            <a:chOff x="0" y="0"/>
            <a:chExt cx="24594094" cy="31277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92000" cy="2926080"/>
            </a:xfrm>
            <a:custGeom>
              <a:avLst/>
              <a:gdLst/>
              <a:ahLst/>
              <a:cxnLst/>
              <a:rect l="l" t="t" r="r" b="b"/>
              <a:pathLst>
                <a:path w="12192000" h="2926080">
                  <a:moveTo>
                    <a:pt x="0" y="0"/>
                  </a:moveTo>
                  <a:lnTo>
                    <a:pt x="12192000" y="0"/>
                  </a:lnTo>
                  <a:lnTo>
                    <a:pt x="12192000" y="2926080"/>
                  </a:lnTo>
                  <a:lnTo>
                    <a:pt x="0" y="292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561930" y="0"/>
              <a:ext cx="13032163" cy="3127719"/>
            </a:xfrm>
            <a:custGeom>
              <a:avLst/>
              <a:gdLst/>
              <a:ahLst/>
              <a:cxnLst/>
              <a:rect l="l" t="t" r="r" b="b"/>
              <a:pathLst>
                <a:path w="13032163" h="3127719">
                  <a:moveTo>
                    <a:pt x="0" y="0"/>
                  </a:moveTo>
                  <a:lnTo>
                    <a:pt x="13032164" y="0"/>
                  </a:lnTo>
                  <a:lnTo>
                    <a:pt x="13032164" y="3127719"/>
                  </a:lnTo>
                  <a:lnTo>
                    <a:pt x="0" y="312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656107" y="442694"/>
            <a:ext cx="8818215" cy="5742863"/>
          </a:xfrm>
          <a:custGeom>
            <a:avLst/>
            <a:gdLst/>
            <a:ahLst/>
            <a:cxnLst/>
            <a:rect l="l" t="t" r="r" b="b"/>
            <a:pathLst>
              <a:path w="8818215" h="5742863">
                <a:moveTo>
                  <a:pt x="0" y="0"/>
                </a:moveTo>
                <a:lnTo>
                  <a:pt x="8818215" y="0"/>
                </a:lnTo>
                <a:lnTo>
                  <a:pt x="8818215" y="5742863"/>
                </a:lnTo>
                <a:lnTo>
                  <a:pt x="0" y="5742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5338" y="7251985"/>
            <a:ext cx="3671731" cy="2932795"/>
          </a:xfrm>
          <a:custGeom>
            <a:avLst/>
            <a:gdLst/>
            <a:ahLst/>
            <a:cxnLst/>
            <a:rect l="l" t="t" r="r" b="b"/>
            <a:pathLst>
              <a:path w="3671731" h="2932795">
                <a:moveTo>
                  <a:pt x="0" y="0"/>
                </a:moveTo>
                <a:lnTo>
                  <a:pt x="3671731" y="0"/>
                </a:lnTo>
                <a:lnTo>
                  <a:pt x="3671731" y="2932794"/>
                </a:lnTo>
                <a:lnTo>
                  <a:pt x="0" y="2932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2541" y="5178151"/>
            <a:ext cx="1997325" cy="656161"/>
          </a:xfrm>
          <a:custGeom>
            <a:avLst/>
            <a:gdLst/>
            <a:ahLst/>
            <a:cxnLst/>
            <a:rect l="l" t="t" r="r" b="b"/>
            <a:pathLst>
              <a:path w="1997325" h="656161">
                <a:moveTo>
                  <a:pt x="0" y="0"/>
                </a:moveTo>
                <a:lnTo>
                  <a:pt x="1997325" y="0"/>
                </a:lnTo>
                <a:lnTo>
                  <a:pt x="1997325" y="656161"/>
                </a:lnTo>
                <a:lnTo>
                  <a:pt x="0" y="656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8961" y="6214132"/>
            <a:ext cx="319420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EXAMPLE: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12579" y="8734452"/>
            <a:ext cx="4847564" cy="70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4 pears plus 2 = 6 pears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50"/>
              </a:lnSpc>
            </a:pPr>
            <a:r>
              <a:rPr lang="en-US" sz="196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6pears - 5 = 1 pear</a:t>
            </a:r>
            <a:endParaRPr lang="en-US" sz="196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33020" y="73978"/>
            <a:ext cx="12451438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NOW LET’S COMBINE!</a:t>
            </a:r>
            <a:endParaRPr lang="en-US" sz="9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53594" y="2822949"/>
            <a:ext cx="9525" cy="74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8087993" y="2368285"/>
            <a:ext cx="1954443" cy="1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80" b="1">
                <a:solidFill>
                  <a:srgbClr val="00603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TIP:</a:t>
            </a:r>
            <a:endParaRPr lang="en-US" sz="8580" b="1">
              <a:solidFill>
                <a:srgbClr val="00603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52845" y="3963670"/>
            <a:ext cx="5372100" cy="139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9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Solve left to right for</a:t>
            </a:r>
            <a:endParaRPr lang="en-US" sz="389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5445"/>
              </a:lnSpc>
            </a:pPr>
            <a:r>
              <a:rPr lang="en-US" sz="389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simple problems</a:t>
            </a:r>
            <a:endParaRPr lang="en-US" sz="389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1525" y="2689225"/>
            <a:ext cx="3173095" cy="86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55"/>
              </a:lnSpc>
              <a:spcBef>
                <a:spcPct val="0"/>
              </a:spcBef>
            </a:pPr>
            <a:r>
              <a:rPr lang="en-US" sz="48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SYMBOLS:</a:t>
            </a:r>
            <a:endParaRPr lang="en-US" sz="48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7850" y="7903845"/>
            <a:ext cx="3533775" cy="67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sz="374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EXPLANATION:</a:t>
            </a:r>
            <a:endParaRPr lang="en-US" sz="374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807446" y="8062437"/>
            <a:ext cx="772608" cy="253817"/>
          </a:xfrm>
          <a:custGeom>
            <a:avLst/>
            <a:gdLst/>
            <a:ahLst/>
            <a:cxnLst/>
            <a:rect l="l" t="t" r="r" b="b"/>
            <a:pathLst>
              <a:path w="772608" h="253817">
                <a:moveTo>
                  <a:pt x="0" y="0"/>
                </a:moveTo>
                <a:lnTo>
                  <a:pt x="772608" y="0"/>
                </a:lnTo>
                <a:lnTo>
                  <a:pt x="772608" y="253817"/>
                </a:lnTo>
                <a:lnTo>
                  <a:pt x="0" y="253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49730" y="7808501"/>
            <a:ext cx="735383" cy="735383"/>
          </a:xfrm>
          <a:custGeom>
            <a:avLst/>
            <a:gdLst/>
            <a:ahLst/>
            <a:cxnLst/>
            <a:rect l="l" t="t" r="r" b="b"/>
            <a:pathLst>
              <a:path w="735383" h="735383">
                <a:moveTo>
                  <a:pt x="0" y="0"/>
                </a:moveTo>
                <a:lnTo>
                  <a:pt x="735383" y="0"/>
                </a:lnTo>
                <a:lnTo>
                  <a:pt x="735383" y="735383"/>
                </a:lnTo>
                <a:lnTo>
                  <a:pt x="0" y="7353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93573" y="7161259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53669" y="7825628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56107" y="7825628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508514" y="7406299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253669" y="7825628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882577" y="7654460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407619" y="7409599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104228" y="7148852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364323" y="7813220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766762" y="7813220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619169" y="7393892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364323" y="7813220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580054" y="7272791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699547" y="7825628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3"/>
                </a:lnTo>
                <a:lnTo>
                  <a:pt x="0" y="1043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471576" y="7856487"/>
            <a:ext cx="673350" cy="437065"/>
          </a:xfrm>
          <a:custGeom>
            <a:avLst/>
            <a:gdLst/>
            <a:ahLst/>
            <a:cxnLst/>
            <a:rect l="l" t="t" r="r" b="b"/>
            <a:pathLst>
              <a:path w="673350" h="437065">
                <a:moveTo>
                  <a:pt x="0" y="0"/>
                </a:moveTo>
                <a:lnTo>
                  <a:pt x="673350" y="0"/>
                </a:lnTo>
                <a:lnTo>
                  <a:pt x="673350" y="437065"/>
                </a:lnTo>
                <a:lnTo>
                  <a:pt x="0" y="4370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649751" y="7500420"/>
            <a:ext cx="852407" cy="1043464"/>
          </a:xfrm>
          <a:custGeom>
            <a:avLst/>
            <a:gdLst/>
            <a:ahLst/>
            <a:cxnLst/>
            <a:rect l="l" t="t" r="r" b="b"/>
            <a:pathLst>
              <a:path w="852407" h="1043464">
                <a:moveTo>
                  <a:pt x="0" y="0"/>
                </a:moveTo>
                <a:lnTo>
                  <a:pt x="852407" y="0"/>
                </a:lnTo>
                <a:lnTo>
                  <a:pt x="852407" y="1043464"/>
                </a:lnTo>
                <a:lnTo>
                  <a:pt x="0" y="10434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78812" y="3718298"/>
            <a:ext cx="1308416" cy="1308416"/>
          </a:xfrm>
          <a:custGeom>
            <a:avLst/>
            <a:gdLst/>
            <a:ahLst/>
            <a:cxnLst/>
            <a:rect l="l" t="t" r="r" b="b"/>
            <a:pathLst>
              <a:path w="1308416" h="1308416">
                <a:moveTo>
                  <a:pt x="0" y="0"/>
                </a:moveTo>
                <a:lnTo>
                  <a:pt x="1308416" y="0"/>
                </a:lnTo>
                <a:lnTo>
                  <a:pt x="1308416" y="1308416"/>
                </a:lnTo>
                <a:lnTo>
                  <a:pt x="0" y="1308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6033966" y="2012054"/>
            <a:ext cx="1675328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DA33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Quiz:</a:t>
            </a:r>
            <a:endParaRPr lang="en-US" sz="5200" b="1">
              <a:solidFill>
                <a:srgbClr val="0DA33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5936811" y="3338419"/>
            <a:ext cx="21905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12 - 5 + 6= ?</a:t>
            </a:r>
            <a:endParaRPr lang="en-US" sz="30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6026287" y="4243294"/>
            <a:ext cx="1887260" cy="51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0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5 - 4 + 1</a:t>
            </a:r>
            <a:r>
              <a:rPr lang="en-US" sz="302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02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6033966" y="5057606"/>
            <a:ext cx="1888212" cy="51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9 - 7 + 5</a:t>
            </a:r>
            <a:r>
              <a:rPr lang="en-US" sz="30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0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5992175" y="5869320"/>
            <a:ext cx="2079784" cy="48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10 + 8 - 5</a:t>
            </a:r>
            <a:r>
              <a:rPr lang="en-US" sz="29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29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6063970" y="6738263"/>
            <a:ext cx="1936194" cy="51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0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8 - 4 + 9</a:t>
            </a:r>
            <a:r>
              <a:rPr lang="en-US" sz="302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= ?</a:t>
            </a:r>
            <a:endParaRPr lang="en-US" sz="302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0" r="-60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157570" y="-445752"/>
            <a:ext cx="18445570" cy="2345789"/>
            <a:chOff x="0" y="0"/>
            <a:chExt cx="24594094" cy="3127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2926080"/>
            </a:xfrm>
            <a:custGeom>
              <a:avLst/>
              <a:gdLst/>
              <a:ahLst/>
              <a:cxnLst/>
              <a:rect l="l" t="t" r="r" b="b"/>
              <a:pathLst>
                <a:path w="12192000" h="2926080">
                  <a:moveTo>
                    <a:pt x="0" y="0"/>
                  </a:moveTo>
                  <a:lnTo>
                    <a:pt x="12192000" y="0"/>
                  </a:lnTo>
                  <a:lnTo>
                    <a:pt x="12192000" y="2926080"/>
                  </a:lnTo>
                  <a:lnTo>
                    <a:pt x="0" y="292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561930" y="0"/>
              <a:ext cx="13032163" cy="3127719"/>
            </a:xfrm>
            <a:custGeom>
              <a:avLst/>
              <a:gdLst/>
              <a:ahLst/>
              <a:cxnLst/>
              <a:rect l="l" t="t" r="r" b="b"/>
              <a:pathLst>
                <a:path w="13032163" h="3127719">
                  <a:moveTo>
                    <a:pt x="0" y="0"/>
                  </a:moveTo>
                  <a:lnTo>
                    <a:pt x="13032164" y="0"/>
                  </a:lnTo>
                  <a:lnTo>
                    <a:pt x="13032164" y="3127719"/>
                  </a:lnTo>
                  <a:lnTo>
                    <a:pt x="0" y="312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5400000">
            <a:off x="-833242" y="3244386"/>
            <a:ext cx="8386962" cy="5698266"/>
          </a:xfrm>
          <a:custGeom>
            <a:avLst/>
            <a:gdLst/>
            <a:ahLst/>
            <a:cxnLst/>
            <a:rect l="l" t="t" r="r" b="b"/>
            <a:pathLst>
              <a:path w="8386962" h="5698266">
                <a:moveTo>
                  <a:pt x="0" y="0"/>
                </a:moveTo>
                <a:lnTo>
                  <a:pt x="8386962" y="0"/>
                </a:lnTo>
                <a:lnTo>
                  <a:pt x="8386962" y="5698266"/>
                </a:lnTo>
                <a:lnTo>
                  <a:pt x="0" y="569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12112" y="73978"/>
            <a:ext cx="12693253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PRACTICE QUESTIONS</a:t>
            </a:r>
            <a:endParaRPr lang="en-US" sz="9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53594" y="2822949"/>
            <a:ext cx="9525" cy="74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719047" y="3113943"/>
            <a:ext cx="237934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10 + 9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9874" y="4208780"/>
            <a:ext cx="2477691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22 + 5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9047" y="5305425"/>
            <a:ext cx="206823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6 + 7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8619" y="6396647"/>
            <a:ext cx="2389227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13 + 4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58980" y="7493292"/>
            <a:ext cx="249947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33 + 9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5400000">
            <a:off x="5376789" y="3244386"/>
            <a:ext cx="8386962" cy="5698266"/>
          </a:xfrm>
          <a:custGeom>
            <a:avLst/>
            <a:gdLst/>
            <a:ahLst/>
            <a:cxnLst/>
            <a:rect l="l" t="t" r="r" b="b"/>
            <a:pathLst>
              <a:path w="8386962" h="5698266">
                <a:moveTo>
                  <a:pt x="0" y="0"/>
                </a:moveTo>
                <a:lnTo>
                  <a:pt x="8386962" y="0"/>
                </a:lnTo>
                <a:lnTo>
                  <a:pt x="8386962" y="5698266"/>
                </a:lnTo>
                <a:lnTo>
                  <a:pt x="0" y="569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28619" y="8588129"/>
            <a:ext cx="2560201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50 + 9 =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8186697" y="3256818"/>
            <a:ext cx="2379345" cy="6266032"/>
            <a:chOff x="0" y="0"/>
            <a:chExt cx="3172460" cy="835470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42875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10 - 9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16908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15 - 5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776691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17 - 7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236475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16 - 5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696258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13 - 9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156041"/>
              <a:ext cx="3172460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11 - 9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 rot="-5400000">
            <a:off x="11386969" y="3244386"/>
            <a:ext cx="8386962" cy="5698266"/>
          </a:xfrm>
          <a:custGeom>
            <a:avLst/>
            <a:gdLst/>
            <a:ahLst/>
            <a:cxnLst/>
            <a:rect l="l" t="t" r="r" b="b"/>
            <a:pathLst>
              <a:path w="8386962" h="5698266">
                <a:moveTo>
                  <a:pt x="0" y="0"/>
                </a:moveTo>
                <a:lnTo>
                  <a:pt x="8386962" y="0"/>
                </a:lnTo>
                <a:lnTo>
                  <a:pt x="8386962" y="5698266"/>
                </a:lnTo>
                <a:lnTo>
                  <a:pt x="0" y="5698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0">
            <a:off x="13379247" y="3256818"/>
            <a:ext cx="3880053" cy="6266032"/>
            <a:chOff x="0" y="0"/>
            <a:chExt cx="5173404" cy="835470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42875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10 + 9 - 10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316908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14 - 5 + 2=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776691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22 + 9 - 7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4236475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22 + 9 - 7=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696258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1 + 9 - 5 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156041"/>
              <a:ext cx="5173404" cy="1198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33 - 9 + 10=</a:t>
              </a:r>
              <a:endPara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19047" y="2039630"/>
            <a:ext cx="309443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Addition: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369066" y="2039630"/>
            <a:ext cx="421445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Subtraction: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609395" y="2012054"/>
            <a:ext cx="3754160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Combined: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0" r="-60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157570" y="-445752"/>
            <a:ext cx="18445570" cy="2345789"/>
            <a:chOff x="0" y="0"/>
            <a:chExt cx="24594094" cy="3127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2926080"/>
            </a:xfrm>
            <a:custGeom>
              <a:avLst/>
              <a:gdLst/>
              <a:ahLst/>
              <a:cxnLst/>
              <a:rect l="l" t="t" r="r" b="b"/>
              <a:pathLst>
                <a:path w="12192000" h="2926080">
                  <a:moveTo>
                    <a:pt x="0" y="0"/>
                  </a:moveTo>
                  <a:lnTo>
                    <a:pt x="12192000" y="0"/>
                  </a:lnTo>
                  <a:lnTo>
                    <a:pt x="12192000" y="2926080"/>
                  </a:lnTo>
                  <a:lnTo>
                    <a:pt x="0" y="2926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561930" y="0"/>
              <a:ext cx="13032163" cy="3127719"/>
            </a:xfrm>
            <a:custGeom>
              <a:avLst/>
              <a:gdLst/>
              <a:ahLst/>
              <a:cxnLst/>
              <a:rect l="l" t="t" r="r" b="b"/>
              <a:pathLst>
                <a:path w="13032163" h="3127719">
                  <a:moveTo>
                    <a:pt x="0" y="0"/>
                  </a:moveTo>
                  <a:lnTo>
                    <a:pt x="13032164" y="0"/>
                  </a:lnTo>
                  <a:lnTo>
                    <a:pt x="13032164" y="3127719"/>
                  </a:lnTo>
                  <a:lnTo>
                    <a:pt x="0" y="312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43367" y="-37981"/>
            <a:ext cx="16801266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SUMMARY/ KEY TAKEAWAYS</a:t>
            </a:r>
            <a:endParaRPr lang="en-US" sz="92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0" y="2160940"/>
            <a:ext cx="18703499" cy="2541504"/>
            <a:chOff x="0" y="0"/>
            <a:chExt cx="24937999" cy="3388673"/>
          </a:xfrm>
        </p:grpSpPr>
        <p:sp>
          <p:nvSpPr>
            <p:cNvPr id="9" name="TextBox 9"/>
            <p:cNvSpPr txBox="1"/>
            <p:nvPr/>
          </p:nvSpPr>
          <p:spPr>
            <a:xfrm>
              <a:off x="991156" y="388438"/>
              <a:ext cx="7300119" cy="2117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Addition:</a:t>
              </a:r>
              <a:endPara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600" y="0"/>
                  </a:lnTo>
                  <a:lnTo>
                    <a:pt x="4987600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0800000" flipH="1">
              <a:off x="498760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4987600" y="0"/>
                  </a:moveTo>
                  <a:lnTo>
                    <a:pt x="0" y="0"/>
                  </a:lnTo>
                  <a:lnTo>
                    <a:pt x="0" y="3388673"/>
                  </a:lnTo>
                  <a:lnTo>
                    <a:pt x="4987600" y="3388673"/>
                  </a:lnTo>
                  <a:lnTo>
                    <a:pt x="498760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0966355" y="388438"/>
              <a:ext cx="7300119" cy="2117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Addition:</a:t>
              </a:r>
              <a:endPara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 rot="-10800000">
              <a:off x="997520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599" y="0"/>
                  </a:lnTo>
                  <a:lnTo>
                    <a:pt x="4987599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 flipH="1">
              <a:off x="14962799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4987600" y="0"/>
                  </a:moveTo>
                  <a:lnTo>
                    <a:pt x="0" y="0"/>
                  </a:lnTo>
                  <a:lnTo>
                    <a:pt x="0" y="3388673"/>
                  </a:lnTo>
                  <a:lnTo>
                    <a:pt x="4987600" y="3388673"/>
                  </a:lnTo>
                  <a:lnTo>
                    <a:pt x="498760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19950399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600" y="0"/>
                  </a:lnTo>
                  <a:lnTo>
                    <a:pt x="4987600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>
              <a:off x="3850012" y="645613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>
              <a:off x="8640128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1" y="0"/>
                  </a:lnTo>
                  <a:lnTo>
                    <a:pt x="3828871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13543941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>
              <a:off x="19183528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7096" t="-22211" r="-11782" b="-35785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 rot="-10800000">
            <a:off x="2887509" y="2645150"/>
            <a:ext cx="2871654" cy="1838466"/>
          </a:xfrm>
          <a:custGeom>
            <a:avLst/>
            <a:gdLst/>
            <a:ahLst/>
            <a:cxnLst/>
            <a:rect l="l" t="t" r="r" b="b"/>
            <a:pathLst>
              <a:path w="2871654" h="1838466">
                <a:moveTo>
                  <a:pt x="0" y="0"/>
                </a:moveTo>
                <a:lnTo>
                  <a:pt x="2871654" y="0"/>
                </a:lnTo>
                <a:lnTo>
                  <a:pt x="2871654" y="1838466"/>
                </a:lnTo>
                <a:lnTo>
                  <a:pt x="0" y="1838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7096" t="-22211" r="-11782" b="-3578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43367" y="5186654"/>
            <a:ext cx="5475089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Addition:</a:t>
            </a:r>
            <a:endParaRPr lang="en-US" sz="9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2" name="Freeform 22"/>
          <p:cNvSpPr/>
          <p:nvPr/>
        </p:nvSpPr>
        <p:spPr>
          <a:xfrm rot="-10800000">
            <a:off x="0" y="4959620"/>
            <a:ext cx="3740700" cy="2541504"/>
          </a:xfrm>
          <a:custGeom>
            <a:avLst/>
            <a:gdLst/>
            <a:ahLst/>
            <a:cxnLst/>
            <a:rect l="l" t="t" r="r" b="b"/>
            <a:pathLst>
              <a:path w="3740700" h="2541504">
                <a:moveTo>
                  <a:pt x="0" y="0"/>
                </a:moveTo>
                <a:lnTo>
                  <a:pt x="3740700" y="0"/>
                </a:lnTo>
                <a:lnTo>
                  <a:pt x="3740700" y="2541504"/>
                </a:lnTo>
                <a:lnTo>
                  <a:pt x="0" y="2541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0800000" flipH="1">
            <a:off x="3740700" y="4959620"/>
            <a:ext cx="3740700" cy="2541504"/>
          </a:xfrm>
          <a:custGeom>
            <a:avLst/>
            <a:gdLst/>
            <a:ahLst/>
            <a:cxnLst/>
            <a:rect l="l" t="t" r="r" b="b"/>
            <a:pathLst>
              <a:path w="3740700" h="2541504">
                <a:moveTo>
                  <a:pt x="3740700" y="0"/>
                </a:moveTo>
                <a:lnTo>
                  <a:pt x="0" y="0"/>
                </a:lnTo>
                <a:lnTo>
                  <a:pt x="0" y="2541504"/>
                </a:lnTo>
                <a:lnTo>
                  <a:pt x="3740700" y="2541504"/>
                </a:lnTo>
                <a:lnTo>
                  <a:pt x="37407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224766" y="5186654"/>
            <a:ext cx="5475089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Addition:</a:t>
            </a:r>
            <a:endParaRPr lang="en-US" sz="9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5" name="Freeform 25"/>
          <p:cNvSpPr/>
          <p:nvPr/>
        </p:nvSpPr>
        <p:spPr>
          <a:xfrm rot="-10800000">
            <a:off x="7481400" y="4959620"/>
            <a:ext cx="3740700" cy="2541504"/>
          </a:xfrm>
          <a:custGeom>
            <a:avLst/>
            <a:gdLst/>
            <a:ahLst/>
            <a:cxnLst/>
            <a:rect l="l" t="t" r="r" b="b"/>
            <a:pathLst>
              <a:path w="3740700" h="2541504">
                <a:moveTo>
                  <a:pt x="0" y="0"/>
                </a:moveTo>
                <a:lnTo>
                  <a:pt x="3740699" y="0"/>
                </a:lnTo>
                <a:lnTo>
                  <a:pt x="3740699" y="2541504"/>
                </a:lnTo>
                <a:lnTo>
                  <a:pt x="0" y="2541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10800000" flipH="1">
            <a:off x="11222099" y="4959620"/>
            <a:ext cx="3740700" cy="2541504"/>
          </a:xfrm>
          <a:custGeom>
            <a:avLst/>
            <a:gdLst/>
            <a:ahLst/>
            <a:cxnLst/>
            <a:rect l="l" t="t" r="r" b="b"/>
            <a:pathLst>
              <a:path w="3740700" h="2541504">
                <a:moveTo>
                  <a:pt x="3740700" y="0"/>
                </a:moveTo>
                <a:lnTo>
                  <a:pt x="0" y="0"/>
                </a:lnTo>
                <a:lnTo>
                  <a:pt x="0" y="2541504"/>
                </a:lnTo>
                <a:lnTo>
                  <a:pt x="3740700" y="2541504"/>
                </a:lnTo>
                <a:lnTo>
                  <a:pt x="37407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14962799" y="4959620"/>
            <a:ext cx="3740700" cy="2541504"/>
          </a:xfrm>
          <a:custGeom>
            <a:avLst/>
            <a:gdLst/>
            <a:ahLst/>
            <a:cxnLst/>
            <a:rect l="l" t="t" r="r" b="b"/>
            <a:pathLst>
              <a:path w="3740700" h="2541504">
                <a:moveTo>
                  <a:pt x="0" y="0"/>
                </a:moveTo>
                <a:lnTo>
                  <a:pt x="3740700" y="0"/>
                </a:lnTo>
                <a:lnTo>
                  <a:pt x="3740700" y="2541504"/>
                </a:lnTo>
                <a:lnTo>
                  <a:pt x="0" y="2541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2887509" y="5443829"/>
            <a:ext cx="2871654" cy="1838466"/>
          </a:xfrm>
          <a:custGeom>
            <a:avLst/>
            <a:gdLst/>
            <a:ahLst/>
            <a:cxnLst/>
            <a:rect l="l" t="t" r="r" b="b"/>
            <a:pathLst>
              <a:path w="2871654" h="1838466">
                <a:moveTo>
                  <a:pt x="0" y="0"/>
                </a:moveTo>
                <a:lnTo>
                  <a:pt x="2871654" y="0"/>
                </a:lnTo>
                <a:lnTo>
                  <a:pt x="2871654" y="1838466"/>
                </a:lnTo>
                <a:lnTo>
                  <a:pt x="0" y="1838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7096" t="-22211" r="-11782" b="-35785"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6480096" y="5311139"/>
            <a:ext cx="2871654" cy="1838466"/>
          </a:xfrm>
          <a:custGeom>
            <a:avLst/>
            <a:gdLst/>
            <a:ahLst/>
            <a:cxnLst/>
            <a:rect l="l" t="t" r="r" b="b"/>
            <a:pathLst>
              <a:path w="2871654" h="1838466">
                <a:moveTo>
                  <a:pt x="0" y="0"/>
                </a:moveTo>
                <a:lnTo>
                  <a:pt x="2871654" y="0"/>
                </a:lnTo>
                <a:lnTo>
                  <a:pt x="2871654" y="1838466"/>
                </a:lnTo>
                <a:lnTo>
                  <a:pt x="0" y="18384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7096" t="-22211" r="-11782" b="-35785"/>
            </a:stretch>
          </a:blipFill>
        </p:spPr>
      </p:sp>
      <p:sp>
        <p:nvSpPr>
          <p:cNvPr id="30" name="Freeform 30"/>
          <p:cNvSpPr/>
          <p:nvPr/>
        </p:nvSpPr>
        <p:spPr>
          <a:xfrm rot="-10800000">
            <a:off x="10157956" y="5311139"/>
            <a:ext cx="2871654" cy="1838466"/>
          </a:xfrm>
          <a:custGeom>
            <a:avLst/>
            <a:gdLst/>
            <a:ahLst/>
            <a:cxnLst/>
            <a:rect l="l" t="t" r="r" b="b"/>
            <a:pathLst>
              <a:path w="2871654" h="1838466">
                <a:moveTo>
                  <a:pt x="0" y="0"/>
                </a:moveTo>
                <a:lnTo>
                  <a:pt x="2871654" y="0"/>
                </a:lnTo>
                <a:lnTo>
                  <a:pt x="2871654" y="1838466"/>
                </a:lnTo>
                <a:lnTo>
                  <a:pt x="0" y="1838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7096" t="-22211" r="-11782" b="-35785"/>
            </a:stretch>
          </a:blipFill>
        </p:spPr>
      </p:sp>
      <p:sp>
        <p:nvSpPr>
          <p:cNvPr id="31" name="Freeform 31"/>
          <p:cNvSpPr/>
          <p:nvPr/>
        </p:nvSpPr>
        <p:spPr>
          <a:xfrm rot="-10800000">
            <a:off x="14387646" y="5311139"/>
            <a:ext cx="2871654" cy="1838466"/>
          </a:xfrm>
          <a:custGeom>
            <a:avLst/>
            <a:gdLst/>
            <a:ahLst/>
            <a:cxnLst/>
            <a:rect l="l" t="t" r="r" b="b"/>
            <a:pathLst>
              <a:path w="2871654" h="1838466">
                <a:moveTo>
                  <a:pt x="0" y="0"/>
                </a:moveTo>
                <a:lnTo>
                  <a:pt x="2871654" y="0"/>
                </a:lnTo>
                <a:lnTo>
                  <a:pt x="2871654" y="1838466"/>
                </a:lnTo>
                <a:lnTo>
                  <a:pt x="0" y="1838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7096" t="-22211" r="-11782" b="-35785"/>
            </a:stretch>
          </a:blipFill>
        </p:spPr>
      </p:sp>
      <p:grpSp>
        <p:nvGrpSpPr>
          <p:cNvPr id="32" name="Group 32"/>
          <p:cNvGrpSpPr/>
          <p:nvPr/>
        </p:nvGrpSpPr>
        <p:grpSpPr>
          <a:xfrm rot="0">
            <a:off x="-286535" y="7824469"/>
            <a:ext cx="18703499" cy="2541504"/>
            <a:chOff x="0" y="0"/>
            <a:chExt cx="24937999" cy="3388673"/>
          </a:xfrm>
        </p:grpSpPr>
        <p:sp>
          <p:nvSpPr>
            <p:cNvPr id="33" name="TextBox 33"/>
            <p:cNvSpPr txBox="1"/>
            <p:nvPr/>
          </p:nvSpPr>
          <p:spPr>
            <a:xfrm>
              <a:off x="991156" y="388438"/>
              <a:ext cx="7300119" cy="2117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Addition:</a:t>
              </a:r>
              <a:endPara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34" name="Freeform 34"/>
            <p:cNvSpPr/>
            <p:nvPr/>
          </p:nvSpPr>
          <p:spPr>
            <a:xfrm rot="-10800000">
              <a:off x="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600" y="0"/>
                  </a:lnTo>
                  <a:lnTo>
                    <a:pt x="4987600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0800000" flipH="1">
              <a:off x="498760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4987600" y="0"/>
                  </a:moveTo>
                  <a:lnTo>
                    <a:pt x="0" y="0"/>
                  </a:lnTo>
                  <a:lnTo>
                    <a:pt x="0" y="3388673"/>
                  </a:lnTo>
                  <a:lnTo>
                    <a:pt x="4987600" y="3388673"/>
                  </a:lnTo>
                  <a:lnTo>
                    <a:pt x="498760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0966355" y="388438"/>
              <a:ext cx="7300119" cy="2117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00000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Addition:</a:t>
              </a:r>
              <a:endPara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 rot="-10800000">
              <a:off x="9975200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599" y="0"/>
                  </a:lnTo>
                  <a:lnTo>
                    <a:pt x="4987599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10800000" flipH="1">
              <a:off x="14962799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4987600" y="0"/>
                  </a:moveTo>
                  <a:lnTo>
                    <a:pt x="0" y="0"/>
                  </a:lnTo>
                  <a:lnTo>
                    <a:pt x="0" y="3388673"/>
                  </a:lnTo>
                  <a:lnTo>
                    <a:pt x="4987600" y="3388673"/>
                  </a:lnTo>
                  <a:lnTo>
                    <a:pt x="498760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10800000">
              <a:off x="19950399" y="0"/>
              <a:ext cx="4987600" cy="3388673"/>
            </a:xfrm>
            <a:custGeom>
              <a:avLst/>
              <a:gdLst/>
              <a:ahLst/>
              <a:cxnLst/>
              <a:rect l="l" t="t" r="r" b="b"/>
              <a:pathLst>
                <a:path w="4987600" h="3388673">
                  <a:moveTo>
                    <a:pt x="0" y="0"/>
                  </a:moveTo>
                  <a:lnTo>
                    <a:pt x="4987600" y="0"/>
                  </a:lnTo>
                  <a:lnTo>
                    <a:pt x="4987600" y="3388673"/>
                  </a:lnTo>
                  <a:lnTo>
                    <a:pt x="0" y="3388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3850012" y="645613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>
              <a:off x="8640128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1" y="0"/>
                  </a:lnTo>
                  <a:lnTo>
                    <a:pt x="3828871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 rot="-10800000">
              <a:off x="13543941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37096" t="-22211" r="-11782" b="-35785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 rot="-10800000">
              <a:off x="19183528" y="468692"/>
              <a:ext cx="3828872" cy="2451288"/>
            </a:xfrm>
            <a:custGeom>
              <a:avLst/>
              <a:gdLst/>
              <a:ahLst/>
              <a:cxnLst/>
              <a:rect l="l" t="t" r="r" b="b"/>
              <a:pathLst>
                <a:path w="3828872" h="2451288">
                  <a:moveTo>
                    <a:pt x="0" y="0"/>
                  </a:moveTo>
                  <a:lnTo>
                    <a:pt x="3828872" y="0"/>
                  </a:lnTo>
                  <a:lnTo>
                    <a:pt x="3828872" y="2451288"/>
                  </a:lnTo>
                  <a:lnTo>
                    <a:pt x="0" y="2451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37096" t="-22211" r="-11782" b="-35785"/>
              </a:stretch>
            </a:blipFill>
          </p:spPr>
        </p:sp>
      </p:grpSp>
      <p:sp>
        <p:nvSpPr>
          <p:cNvPr id="44" name="TextBox 44"/>
          <p:cNvSpPr txBox="1"/>
          <p:nvPr/>
        </p:nvSpPr>
        <p:spPr>
          <a:xfrm>
            <a:off x="0" y="2475107"/>
            <a:ext cx="5475089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Addition:</a:t>
            </a:r>
            <a:endParaRPr lang="en-US" sz="9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0" y="5308735"/>
            <a:ext cx="7481400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Subtraction:</a:t>
            </a:r>
            <a:endParaRPr lang="en-US" sz="9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0" y="8140499"/>
            <a:ext cx="6977379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Combined:</a:t>
            </a:r>
            <a:endParaRPr lang="en-US" sz="9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859304" y="2892895"/>
            <a:ext cx="8116371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combining numbers (+)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481400" y="5691574"/>
            <a:ext cx="860309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taking away numbers (−)</a:t>
            </a:r>
            <a:endParaRPr lang="en-US" sz="52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715000" y="8496300"/>
            <a:ext cx="12070080" cy="168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5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combining and taking away numbers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ctr">
              <a:lnSpc>
                <a:spcPts val="6585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(+) (-)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6911" y="-202590"/>
            <a:ext cx="21356562" cy="11208491"/>
          </a:xfrm>
          <a:custGeom>
            <a:avLst/>
            <a:gdLst/>
            <a:ahLst/>
            <a:cxnLst/>
            <a:rect l="l" t="t" r="r" b="b"/>
            <a:pathLst>
              <a:path w="21356562" h="11208491">
                <a:moveTo>
                  <a:pt x="0" y="0"/>
                </a:moveTo>
                <a:lnTo>
                  <a:pt x="21356561" y="0"/>
                </a:lnTo>
                <a:lnTo>
                  <a:pt x="21356561" y="11208490"/>
                </a:lnTo>
                <a:lnTo>
                  <a:pt x="0" y="112084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524" b="-352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249885"/>
            <a:ext cx="18580472" cy="0"/>
          </a:xfrm>
          <a:prstGeom prst="line">
            <a:avLst/>
          </a:prstGeom>
          <a:ln w="38100" cap="flat">
            <a:solidFill>
              <a:srgbClr val="0060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3826849">
            <a:off x="-1567180" y="7917815"/>
            <a:ext cx="5013960" cy="1092200"/>
          </a:xfrm>
          <a:custGeom>
            <a:avLst/>
            <a:gdLst/>
            <a:ahLst/>
            <a:cxnLst/>
            <a:rect l="l" t="t" r="r" b="b"/>
            <a:pathLst>
              <a:path w="7151383" h="1092211">
                <a:moveTo>
                  <a:pt x="0" y="0"/>
                </a:moveTo>
                <a:lnTo>
                  <a:pt x="7151383" y="0"/>
                </a:lnTo>
                <a:lnTo>
                  <a:pt x="7151383" y="1092211"/>
                </a:lnTo>
                <a:lnTo>
                  <a:pt x="0" y="109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44774">
            <a:off x="6326959" y="6887458"/>
            <a:ext cx="1724475" cy="2057400"/>
          </a:xfrm>
          <a:custGeom>
            <a:avLst/>
            <a:gdLst/>
            <a:ahLst/>
            <a:cxnLst/>
            <a:rect l="l" t="t" r="r" b="b"/>
            <a:pathLst>
              <a:path w="1724475" h="2057400">
                <a:moveTo>
                  <a:pt x="0" y="0"/>
                </a:moveTo>
                <a:lnTo>
                  <a:pt x="1724475" y="0"/>
                </a:lnTo>
                <a:lnTo>
                  <a:pt x="172447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1895">
            <a:off x="9725458" y="7084795"/>
            <a:ext cx="950145" cy="2057400"/>
          </a:xfrm>
          <a:custGeom>
            <a:avLst/>
            <a:gdLst/>
            <a:ahLst/>
            <a:cxnLst/>
            <a:rect l="l" t="t" r="r" b="b"/>
            <a:pathLst>
              <a:path w="950145" h="2057400">
                <a:moveTo>
                  <a:pt x="0" y="0"/>
                </a:moveTo>
                <a:lnTo>
                  <a:pt x="950144" y="0"/>
                </a:lnTo>
                <a:lnTo>
                  <a:pt x="9501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17065" y="8704580"/>
            <a:ext cx="10897870" cy="2280285"/>
          </a:xfrm>
          <a:custGeom>
            <a:avLst/>
            <a:gdLst/>
            <a:ahLst/>
            <a:cxnLst/>
            <a:rect l="l" t="t" r="r" b="b"/>
            <a:pathLst>
              <a:path w="9144000" h="2194560">
                <a:moveTo>
                  <a:pt x="0" y="0"/>
                </a:moveTo>
                <a:lnTo>
                  <a:pt x="9144000" y="0"/>
                </a:lnTo>
                <a:lnTo>
                  <a:pt x="9144000" y="2194560"/>
                </a:lnTo>
                <a:lnTo>
                  <a:pt x="0" y="219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4197" y="8704545"/>
            <a:ext cx="9774123" cy="2345789"/>
          </a:xfrm>
          <a:custGeom>
            <a:avLst/>
            <a:gdLst/>
            <a:ahLst/>
            <a:cxnLst/>
            <a:rect l="l" t="t" r="r" b="b"/>
            <a:pathLst>
              <a:path w="9774123" h="2345789">
                <a:moveTo>
                  <a:pt x="0" y="0"/>
                </a:moveTo>
                <a:lnTo>
                  <a:pt x="9774123" y="0"/>
                </a:lnTo>
                <a:lnTo>
                  <a:pt x="9774123" y="2345790"/>
                </a:lnTo>
                <a:lnTo>
                  <a:pt x="0" y="2345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5673" y="8406425"/>
            <a:ext cx="1703750" cy="1703750"/>
          </a:xfrm>
          <a:custGeom>
            <a:avLst/>
            <a:gdLst/>
            <a:ahLst/>
            <a:cxnLst/>
            <a:rect l="l" t="t" r="r" b="b"/>
            <a:pathLst>
              <a:path w="1703750" h="1703750">
                <a:moveTo>
                  <a:pt x="0" y="0"/>
                </a:moveTo>
                <a:lnTo>
                  <a:pt x="1703750" y="0"/>
                </a:lnTo>
                <a:lnTo>
                  <a:pt x="1703750" y="1703750"/>
                </a:lnTo>
                <a:lnTo>
                  <a:pt x="0" y="170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24215" y="8635557"/>
            <a:ext cx="3791208" cy="1245487"/>
          </a:xfrm>
          <a:custGeom>
            <a:avLst/>
            <a:gdLst/>
            <a:ahLst/>
            <a:cxnLst/>
            <a:rect l="l" t="t" r="r" b="b"/>
            <a:pathLst>
              <a:path w="3791208" h="1245487">
                <a:moveTo>
                  <a:pt x="0" y="0"/>
                </a:moveTo>
                <a:lnTo>
                  <a:pt x="3791207" y="0"/>
                </a:lnTo>
                <a:lnTo>
                  <a:pt x="3791207" y="1245486"/>
                </a:lnTo>
                <a:lnTo>
                  <a:pt x="0" y="1245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583507">
            <a:off x="3343901" y="5976457"/>
            <a:ext cx="1294214" cy="1615243"/>
          </a:xfrm>
          <a:custGeom>
            <a:avLst/>
            <a:gdLst/>
            <a:ahLst/>
            <a:cxnLst/>
            <a:rect l="l" t="t" r="r" b="b"/>
            <a:pathLst>
              <a:path w="1294214" h="1615243">
                <a:moveTo>
                  <a:pt x="0" y="0"/>
                </a:moveTo>
                <a:lnTo>
                  <a:pt x="1294214" y="0"/>
                </a:lnTo>
                <a:lnTo>
                  <a:pt x="1294214" y="1615243"/>
                </a:lnTo>
                <a:lnTo>
                  <a:pt x="0" y="1615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388671">
            <a:off x="2101977" y="4539451"/>
            <a:ext cx="871142" cy="967936"/>
          </a:xfrm>
          <a:custGeom>
            <a:avLst/>
            <a:gdLst/>
            <a:ahLst/>
            <a:cxnLst/>
            <a:rect l="l" t="t" r="r" b="b"/>
            <a:pathLst>
              <a:path w="871142" h="967936">
                <a:moveTo>
                  <a:pt x="0" y="0"/>
                </a:moveTo>
                <a:lnTo>
                  <a:pt x="871142" y="0"/>
                </a:lnTo>
                <a:lnTo>
                  <a:pt x="871142" y="967936"/>
                </a:lnTo>
                <a:lnTo>
                  <a:pt x="0" y="967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45740" y="5591170"/>
            <a:ext cx="765095" cy="765095"/>
          </a:xfrm>
          <a:custGeom>
            <a:avLst/>
            <a:gdLst/>
            <a:ahLst/>
            <a:cxnLst/>
            <a:rect l="l" t="t" r="r" b="b"/>
            <a:pathLst>
              <a:path w="765095" h="765095">
                <a:moveTo>
                  <a:pt x="0" y="0"/>
                </a:moveTo>
                <a:lnTo>
                  <a:pt x="765095" y="0"/>
                </a:lnTo>
                <a:lnTo>
                  <a:pt x="765095" y="765094"/>
                </a:lnTo>
                <a:lnTo>
                  <a:pt x="0" y="765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909926">
            <a:off x="307204" y="3026294"/>
            <a:ext cx="2224994" cy="1444223"/>
          </a:xfrm>
          <a:custGeom>
            <a:avLst/>
            <a:gdLst/>
            <a:ahLst/>
            <a:cxnLst/>
            <a:rect l="l" t="t" r="r" b="b"/>
            <a:pathLst>
              <a:path w="2224994" h="1444223">
                <a:moveTo>
                  <a:pt x="0" y="0"/>
                </a:moveTo>
                <a:lnTo>
                  <a:pt x="2224994" y="0"/>
                </a:lnTo>
                <a:lnTo>
                  <a:pt x="2224994" y="1444223"/>
                </a:lnTo>
                <a:lnTo>
                  <a:pt x="0" y="144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22240" y="2010869"/>
            <a:ext cx="1737536" cy="1737536"/>
          </a:xfrm>
          <a:custGeom>
            <a:avLst/>
            <a:gdLst/>
            <a:ahLst/>
            <a:cxnLst/>
            <a:rect l="l" t="t" r="r" b="b"/>
            <a:pathLst>
              <a:path w="1737536" h="1737536">
                <a:moveTo>
                  <a:pt x="0" y="0"/>
                </a:moveTo>
                <a:lnTo>
                  <a:pt x="1737536" y="0"/>
                </a:lnTo>
                <a:lnTo>
                  <a:pt x="1737536" y="1737537"/>
                </a:lnTo>
                <a:lnTo>
                  <a:pt x="0" y="17375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687274">
            <a:off x="6275486" y="75641"/>
            <a:ext cx="5737027" cy="8740623"/>
          </a:xfrm>
          <a:custGeom>
            <a:avLst/>
            <a:gdLst/>
            <a:ahLst/>
            <a:cxnLst/>
            <a:rect l="l" t="t" r="r" b="b"/>
            <a:pathLst>
              <a:path w="5737027" h="8740623">
                <a:moveTo>
                  <a:pt x="0" y="0"/>
                </a:moveTo>
                <a:lnTo>
                  <a:pt x="5737028" y="0"/>
                </a:lnTo>
                <a:lnTo>
                  <a:pt x="5737028" y="8740623"/>
                </a:lnTo>
                <a:lnTo>
                  <a:pt x="0" y="87406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69857" y="1696260"/>
            <a:ext cx="1703750" cy="1703750"/>
          </a:xfrm>
          <a:custGeom>
            <a:avLst/>
            <a:gdLst/>
            <a:ahLst/>
            <a:cxnLst/>
            <a:rect l="l" t="t" r="r" b="b"/>
            <a:pathLst>
              <a:path w="1703750" h="1703750">
                <a:moveTo>
                  <a:pt x="0" y="0"/>
                </a:moveTo>
                <a:lnTo>
                  <a:pt x="1703750" y="0"/>
                </a:lnTo>
                <a:lnTo>
                  <a:pt x="1703750" y="1703750"/>
                </a:lnTo>
                <a:lnTo>
                  <a:pt x="0" y="170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481084" y="5475551"/>
            <a:ext cx="3032793" cy="996333"/>
          </a:xfrm>
          <a:custGeom>
            <a:avLst/>
            <a:gdLst/>
            <a:ahLst/>
            <a:cxnLst/>
            <a:rect l="l" t="t" r="r" b="b"/>
            <a:pathLst>
              <a:path w="3032793" h="996333">
                <a:moveTo>
                  <a:pt x="0" y="0"/>
                </a:moveTo>
                <a:lnTo>
                  <a:pt x="3032793" y="0"/>
                </a:lnTo>
                <a:lnTo>
                  <a:pt x="3032793" y="996332"/>
                </a:lnTo>
                <a:lnTo>
                  <a:pt x="0" y="996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38605">
            <a:off x="644536" y="133953"/>
            <a:ext cx="2604546" cy="2249381"/>
          </a:xfrm>
          <a:custGeom>
            <a:avLst/>
            <a:gdLst/>
            <a:ahLst/>
            <a:cxnLst/>
            <a:rect l="l" t="t" r="r" b="b"/>
            <a:pathLst>
              <a:path w="2604546" h="2249381">
                <a:moveTo>
                  <a:pt x="0" y="0"/>
                </a:moveTo>
                <a:lnTo>
                  <a:pt x="2604546" y="0"/>
                </a:lnTo>
                <a:lnTo>
                  <a:pt x="2604546" y="2249381"/>
                </a:lnTo>
                <a:lnTo>
                  <a:pt x="0" y="22493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3387938" y="6248842"/>
            <a:ext cx="4321918" cy="1864652"/>
            <a:chOff x="0" y="0"/>
            <a:chExt cx="5762558" cy="2486203"/>
          </a:xfrm>
        </p:grpSpPr>
        <p:sp>
          <p:nvSpPr>
            <p:cNvPr id="22" name="Freeform 22"/>
            <p:cNvSpPr/>
            <p:nvPr/>
          </p:nvSpPr>
          <p:spPr>
            <a:xfrm>
              <a:off x="885758" y="163073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58677" y="63030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876800" cy="2323130"/>
            </a:xfrm>
            <a:custGeom>
              <a:avLst/>
              <a:gdLst/>
              <a:ahLst/>
              <a:cxnLst/>
              <a:rect l="l" t="t" r="r" b="b"/>
              <a:pathLst>
                <a:path w="4876800" h="2323130">
                  <a:moveTo>
                    <a:pt x="0" y="0"/>
                  </a:moveTo>
                  <a:lnTo>
                    <a:pt x="4876800" y="0"/>
                  </a:lnTo>
                  <a:lnTo>
                    <a:pt x="4876800" y="2323130"/>
                  </a:lnTo>
                  <a:lnTo>
                    <a:pt x="0" y="23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 rot="1503350">
            <a:off x="15077444" y="4293653"/>
            <a:ext cx="1257773" cy="1699693"/>
          </a:xfrm>
          <a:custGeom>
            <a:avLst/>
            <a:gdLst/>
            <a:ahLst/>
            <a:cxnLst/>
            <a:rect l="l" t="t" r="r" b="b"/>
            <a:pathLst>
              <a:path w="1257773" h="1699693">
                <a:moveTo>
                  <a:pt x="0" y="0"/>
                </a:moveTo>
                <a:lnTo>
                  <a:pt x="1257773" y="0"/>
                </a:lnTo>
                <a:lnTo>
                  <a:pt x="1257773" y="1699694"/>
                </a:lnTo>
                <a:lnTo>
                  <a:pt x="0" y="169969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1263781">
            <a:off x="14595125" y="3540704"/>
            <a:ext cx="1308717" cy="2318054"/>
          </a:xfrm>
          <a:custGeom>
            <a:avLst/>
            <a:gdLst/>
            <a:ahLst/>
            <a:cxnLst/>
            <a:rect l="l" t="t" r="r" b="b"/>
            <a:pathLst>
              <a:path w="1308717" h="2318054">
                <a:moveTo>
                  <a:pt x="0" y="0"/>
                </a:moveTo>
                <a:lnTo>
                  <a:pt x="1308717" y="0"/>
                </a:lnTo>
                <a:lnTo>
                  <a:pt x="1308717" y="2318054"/>
                </a:lnTo>
                <a:lnTo>
                  <a:pt x="0" y="231805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526658">
            <a:off x="13695427" y="348713"/>
            <a:ext cx="1644017" cy="1940364"/>
          </a:xfrm>
          <a:custGeom>
            <a:avLst/>
            <a:gdLst/>
            <a:ahLst/>
            <a:cxnLst/>
            <a:rect l="l" t="t" r="r" b="b"/>
            <a:pathLst>
              <a:path w="1644017" h="1940364">
                <a:moveTo>
                  <a:pt x="0" y="0"/>
                </a:moveTo>
                <a:lnTo>
                  <a:pt x="1644017" y="0"/>
                </a:lnTo>
                <a:lnTo>
                  <a:pt x="1644017" y="1940364"/>
                </a:lnTo>
                <a:lnTo>
                  <a:pt x="0" y="1940364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289672">
            <a:off x="16205744" y="1376680"/>
            <a:ext cx="1619735" cy="2057400"/>
          </a:xfrm>
          <a:custGeom>
            <a:avLst/>
            <a:gdLst/>
            <a:ahLst/>
            <a:cxnLst/>
            <a:rect l="l" t="t" r="r" b="b"/>
            <a:pathLst>
              <a:path w="1619735" h="2057400">
                <a:moveTo>
                  <a:pt x="0" y="0"/>
                </a:moveTo>
                <a:lnTo>
                  <a:pt x="1619735" y="0"/>
                </a:lnTo>
                <a:lnTo>
                  <a:pt x="16197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7250318">
            <a:off x="15391499" y="1460911"/>
            <a:ext cx="765095" cy="765095"/>
          </a:xfrm>
          <a:custGeom>
            <a:avLst/>
            <a:gdLst/>
            <a:ahLst/>
            <a:cxnLst/>
            <a:rect l="l" t="t" r="r" b="b"/>
            <a:pathLst>
              <a:path w="765095" h="765095">
                <a:moveTo>
                  <a:pt x="0" y="0"/>
                </a:moveTo>
                <a:lnTo>
                  <a:pt x="765095" y="0"/>
                </a:lnTo>
                <a:lnTo>
                  <a:pt x="765095" y="765094"/>
                </a:lnTo>
                <a:lnTo>
                  <a:pt x="0" y="765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972669" y="3325676"/>
            <a:ext cx="8093037" cy="2163048"/>
          </a:xfrm>
          <a:custGeom>
            <a:avLst/>
            <a:gdLst/>
            <a:ahLst/>
            <a:cxnLst/>
            <a:rect l="l" t="t" r="r" b="b"/>
            <a:pathLst>
              <a:path w="8093037" h="2163048">
                <a:moveTo>
                  <a:pt x="0" y="0"/>
                </a:moveTo>
                <a:lnTo>
                  <a:pt x="8093037" y="0"/>
                </a:lnTo>
                <a:lnTo>
                  <a:pt x="8093037" y="2163048"/>
                </a:lnTo>
                <a:lnTo>
                  <a:pt x="0" y="2163048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495800" y="47625"/>
            <a:ext cx="8948420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MATHEMATICS</a:t>
            </a:r>
            <a:endParaRPr lang="en-US" sz="9200">
              <a:solidFill>
                <a:srgbClr val="00BF63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404845" y="9396412"/>
            <a:ext cx="922793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BF6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ADDITION </a:t>
            </a:r>
            <a:r>
              <a:rPr lang="en-US" sz="52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AND</a:t>
            </a:r>
            <a:r>
              <a:rPr lang="en-US" sz="5200">
                <a:solidFill>
                  <a:srgbClr val="00BF6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5200">
                <a:solidFill>
                  <a:srgbClr val="CC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SUBTRACTION</a:t>
            </a:r>
            <a:endParaRPr lang="en-US" sz="5200">
              <a:solidFill>
                <a:srgbClr val="CC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092565" y="1990791"/>
            <a:ext cx="5809831" cy="100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5"/>
              </a:lnSpc>
              <a:spcBef>
                <a:spcPct val="0"/>
              </a:spcBef>
            </a:pPr>
            <a:r>
              <a:rPr lang="en-US" sz="5815">
                <a:solidFill>
                  <a:srgbClr val="00BF63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ADDING</a:t>
            </a:r>
            <a:endParaRPr lang="en-US" sz="5815">
              <a:solidFill>
                <a:srgbClr val="00BF63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294350" y="5631916"/>
            <a:ext cx="3884037" cy="61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3630">
                <a:solidFill>
                  <a:srgbClr val="CC0000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SUBTRACTING</a:t>
            </a:r>
            <a:endParaRPr lang="en-US" sz="3630">
              <a:solidFill>
                <a:srgbClr val="CC0000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980859" y="6276064"/>
            <a:ext cx="62698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by:</a:t>
            </a:r>
            <a:endParaRPr lang="en-US" sz="34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422390" y="8801100"/>
            <a:ext cx="4669790" cy="69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85"/>
              </a:lnSpc>
            </a:pPr>
            <a:r>
              <a:rPr lang="en-US" sz="3845" b="1">
                <a:solidFill>
                  <a:srgbClr val="FFFFFF">
                    <a:alpha val="18824"/>
                  </a:srgbClr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made with Nonex</a:t>
            </a:r>
            <a:endParaRPr lang="en-US" sz="3845" b="1">
              <a:solidFill>
                <a:srgbClr val="FFFFFF">
                  <a:alpha val="18824"/>
                </a:srgbClr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772150" y="10342880"/>
            <a:ext cx="5549265" cy="71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2000">
                <a:solidFill>
                  <a:srgbClr val="FFFFFF">
                    <a:alpha val="18824"/>
                  </a:srgbClr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Want affordable and quality presentations?</a:t>
            </a:r>
            <a:endParaRPr lang="en-US" sz="2000">
              <a:solidFill>
                <a:srgbClr val="FFFFFF">
                  <a:alpha val="18824"/>
                </a:srgbClr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2795"/>
              </a:lnSpc>
            </a:pPr>
            <a:r>
              <a:rPr lang="en-US" sz="2000">
                <a:solidFill>
                  <a:srgbClr val="FFFFFF">
                    <a:alpha val="18824"/>
                  </a:srgbClr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Find it in Nonex</a:t>
            </a:r>
            <a:endParaRPr lang="en-US" sz="2000">
              <a:solidFill>
                <a:srgbClr val="FFFFFF">
                  <a:alpha val="18824"/>
                </a:srgbClr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506200" y="10401300"/>
            <a:ext cx="3972560" cy="35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2000">
                <a:solidFill>
                  <a:srgbClr val="FFFFFF">
                    <a:alpha val="18824"/>
                  </a:srgbClr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https://nonex.onrender.com</a:t>
            </a:r>
            <a:endParaRPr lang="en-US" sz="2000">
              <a:solidFill>
                <a:srgbClr val="FFFFFF">
                  <a:alpha val="18824"/>
                </a:srgbClr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WPS Presentation</Application>
  <PresentationFormat>On-screen Show (4:3)</PresentationFormat>
  <Paragraphs>182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Fredoka</vt:lpstr>
      <vt:lpstr>Poppins</vt:lpstr>
      <vt:lpstr>Poppins Bold</vt:lpstr>
      <vt:lpstr>Canva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 Green Themed Presentation</dc:title>
  <dc:creator/>
  <cp:lastModifiedBy>decer</cp:lastModifiedBy>
  <cp:revision>5</cp:revision>
  <dcterms:created xsi:type="dcterms:W3CDTF">2006-08-16T00:00:00Z</dcterms:created>
  <dcterms:modified xsi:type="dcterms:W3CDTF">2025-11-07T11:58:40Z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02E43202D8FF4690B5A59F06492F1092</vt:lpwstr>
  </property>
  <property fmtid="{D5CDD505-2E9C-101B-9397-08002B2CF9AE}" pid="3" name="KSOProductBuildVer">
    <vt:lpwstr>1033-11.2.0.11105</vt:lpwstr>
  </property>
</Properties>
</file>